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Lst>
  <p:sldIdLst>
    <p:sldId id="256" r:id="rId2"/>
    <p:sldId id="257" r:id="rId3"/>
    <p:sldId id="258" r:id="rId4"/>
    <p:sldId id="259" r:id="rId5"/>
    <p:sldId id="265" r:id="rId6"/>
    <p:sldId id="260" r:id="rId7"/>
    <p:sldId id="261" r:id="rId8"/>
    <p:sldId id="262" r:id="rId9"/>
    <p:sldId id="267" r:id="rId10"/>
    <p:sldId id="272" r:id="rId11"/>
    <p:sldId id="263" r:id="rId12"/>
    <p:sldId id="269" r:id="rId13"/>
    <p:sldId id="270" r:id="rId14"/>
    <p:sldId id="276" r:id="rId15"/>
    <p:sldId id="275" r:id="rId16"/>
    <p:sldId id="277" r:id="rId17"/>
    <p:sldId id="278" r:id="rId18"/>
    <p:sldId id="274" r:id="rId19"/>
    <p:sldId id="268" r:id="rId20"/>
    <p:sldId id="279" r:id="rId21"/>
    <p:sldId id="280"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A4C0"/>
    <a:srgbClr val="000000"/>
    <a:srgbClr val="2B0730"/>
    <a:srgbClr val="461D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610"/>
    <p:restoredTop sz="94694"/>
  </p:normalViewPr>
  <p:slideViewPr>
    <p:cSldViewPr snapToGrid="0" snapToObjects="1">
      <p:cViewPr varScale="1">
        <p:scale>
          <a:sx n="78" d="100"/>
          <a:sy n="78" d="100"/>
        </p:scale>
        <p:origin x="208" y="10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2.xml.rels><?xml version="1.0" encoding="UTF-8" standalone="yes"?>
<Relationships xmlns="http://schemas.openxmlformats.org/package/2006/relationships"><Relationship Id="rId3" Type="http://schemas.openxmlformats.org/officeDocument/2006/relationships/image" Target="../media/image42.jp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image" Target="../media/image40.png"/><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jp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42.jp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image" Target="../media/image40.png"/><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jp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1EB54E-1D94-45BB-862E-CDDCFBF84714}"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9C5998E-CF19-4AEE-BBA8-935AB4CCE893}">
      <dgm:prSet/>
      <dgm:spPr/>
      <dgm:t>
        <a:bodyPr/>
        <a:lstStyle/>
        <a:p>
          <a:pPr>
            <a:lnSpc>
              <a:spcPct val="100000"/>
            </a:lnSpc>
            <a:defRPr cap="all"/>
          </a:pPr>
          <a:r>
            <a:rPr lang="en-US"/>
            <a:t>Toilets</a:t>
          </a:r>
        </a:p>
      </dgm:t>
    </dgm:pt>
    <dgm:pt modelId="{6714EBEE-15D0-4FE7-8EDE-966DD467A1D7}" type="parTrans" cxnId="{76DB120B-3D96-4032-8A99-02165844316E}">
      <dgm:prSet/>
      <dgm:spPr/>
      <dgm:t>
        <a:bodyPr/>
        <a:lstStyle/>
        <a:p>
          <a:endParaRPr lang="en-US"/>
        </a:p>
      </dgm:t>
    </dgm:pt>
    <dgm:pt modelId="{10AB29AF-36E6-4329-BEA5-31CAA9B37F2B}" type="sibTrans" cxnId="{76DB120B-3D96-4032-8A99-02165844316E}">
      <dgm:prSet/>
      <dgm:spPr/>
      <dgm:t>
        <a:bodyPr/>
        <a:lstStyle/>
        <a:p>
          <a:pPr>
            <a:lnSpc>
              <a:spcPct val="100000"/>
            </a:lnSpc>
          </a:pPr>
          <a:endParaRPr lang="en-US"/>
        </a:p>
      </dgm:t>
    </dgm:pt>
    <dgm:pt modelId="{58195243-A95E-4E55-BCDB-B092D5C63B5F}">
      <dgm:prSet/>
      <dgm:spPr/>
      <dgm:t>
        <a:bodyPr/>
        <a:lstStyle/>
        <a:p>
          <a:pPr>
            <a:lnSpc>
              <a:spcPct val="100000"/>
            </a:lnSpc>
            <a:defRPr cap="all"/>
          </a:pPr>
          <a:r>
            <a:rPr lang="en-US"/>
            <a:t>Water/Coffee/Tea</a:t>
          </a:r>
        </a:p>
      </dgm:t>
    </dgm:pt>
    <dgm:pt modelId="{3DE08FEF-2157-4D44-8DCF-C70A7B0A33F6}" type="parTrans" cxnId="{8B71A150-A1F0-4214-BA4D-BC9AA6FA745A}">
      <dgm:prSet/>
      <dgm:spPr/>
      <dgm:t>
        <a:bodyPr/>
        <a:lstStyle/>
        <a:p>
          <a:endParaRPr lang="en-US"/>
        </a:p>
      </dgm:t>
    </dgm:pt>
    <dgm:pt modelId="{C0668A98-51EC-4AEC-B5D5-7C408B1B5B22}" type="sibTrans" cxnId="{8B71A150-A1F0-4214-BA4D-BC9AA6FA745A}">
      <dgm:prSet/>
      <dgm:spPr/>
      <dgm:t>
        <a:bodyPr/>
        <a:lstStyle/>
        <a:p>
          <a:pPr>
            <a:lnSpc>
              <a:spcPct val="100000"/>
            </a:lnSpc>
          </a:pPr>
          <a:endParaRPr lang="en-US"/>
        </a:p>
      </dgm:t>
    </dgm:pt>
    <dgm:pt modelId="{BBFCDD20-604A-426B-AFC7-4C0662351509}">
      <dgm:prSet/>
      <dgm:spPr/>
      <dgm:t>
        <a:bodyPr/>
        <a:lstStyle/>
        <a:p>
          <a:pPr>
            <a:lnSpc>
              <a:spcPct val="100000"/>
            </a:lnSpc>
            <a:defRPr cap="all"/>
          </a:pPr>
          <a:r>
            <a:rPr lang="en-US"/>
            <a:t>Building Access</a:t>
          </a:r>
        </a:p>
      </dgm:t>
    </dgm:pt>
    <dgm:pt modelId="{BF1D2B9F-7FD1-486D-9205-4382F3E917DC}" type="parTrans" cxnId="{E1385D9A-6839-47D0-8FB6-23F28877EF20}">
      <dgm:prSet/>
      <dgm:spPr/>
      <dgm:t>
        <a:bodyPr/>
        <a:lstStyle/>
        <a:p>
          <a:endParaRPr lang="en-US"/>
        </a:p>
      </dgm:t>
    </dgm:pt>
    <dgm:pt modelId="{42EF24E6-440C-431F-A970-C436F29C1759}" type="sibTrans" cxnId="{E1385D9A-6839-47D0-8FB6-23F28877EF20}">
      <dgm:prSet/>
      <dgm:spPr/>
      <dgm:t>
        <a:bodyPr/>
        <a:lstStyle/>
        <a:p>
          <a:pPr>
            <a:lnSpc>
              <a:spcPct val="100000"/>
            </a:lnSpc>
          </a:pPr>
          <a:endParaRPr lang="en-US"/>
        </a:p>
      </dgm:t>
    </dgm:pt>
    <dgm:pt modelId="{4ACF6543-49E5-4845-B8AF-BC16707CBA0C}">
      <dgm:prSet/>
      <dgm:spPr/>
      <dgm:t>
        <a:bodyPr/>
        <a:lstStyle/>
        <a:p>
          <a:pPr>
            <a:lnSpc>
              <a:spcPct val="100000"/>
            </a:lnSpc>
            <a:defRPr cap="all"/>
          </a:pPr>
          <a:r>
            <a:rPr lang="en-US"/>
            <a:t>Fire Evacuation</a:t>
          </a:r>
        </a:p>
      </dgm:t>
    </dgm:pt>
    <dgm:pt modelId="{F9FC741B-A63A-4768-8721-44A7E8567FE1}" type="parTrans" cxnId="{B230B0BB-C165-4668-A22C-EBE7436AD82C}">
      <dgm:prSet/>
      <dgm:spPr/>
      <dgm:t>
        <a:bodyPr/>
        <a:lstStyle/>
        <a:p>
          <a:endParaRPr lang="en-US"/>
        </a:p>
      </dgm:t>
    </dgm:pt>
    <dgm:pt modelId="{A3D9B8BF-594C-43B5-9579-2D36C787817B}" type="sibTrans" cxnId="{B230B0BB-C165-4668-A22C-EBE7436AD82C}">
      <dgm:prSet/>
      <dgm:spPr/>
      <dgm:t>
        <a:bodyPr/>
        <a:lstStyle/>
        <a:p>
          <a:pPr>
            <a:lnSpc>
              <a:spcPct val="100000"/>
            </a:lnSpc>
          </a:pPr>
          <a:endParaRPr lang="en-US"/>
        </a:p>
      </dgm:t>
    </dgm:pt>
    <dgm:pt modelId="{88EEAC1D-5378-8A4E-876E-E73982C04B06}">
      <dgm:prSet/>
      <dgm:spPr/>
      <dgm:t>
        <a:bodyPr/>
        <a:lstStyle/>
        <a:p>
          <a:pPr>
            <a:lnSpc>
              <a:spcPct val="100000"/>
            </a:lnSpc>
            <a:defRPr cap="all"/>
          </a:pPr>
          <a:r>
            <a:rPr lang="en-GB"/>
            <a:t>Power Cables</a:t>
          </a:r>
        </a:p>
      </dgm:t>
    </dgm:pt>
    <dgm:pt modelId="{BEFD3DD4-B1D8-5E4C-8C33-C66828032C2C}" type="parTrans" cxnId="{FD6C851B-C382-BE4B-94CF-B049117C5B84}">
      <dgm:prSet/>
      <dgm:spPr/>
      <dgm:t>
        <a:bodyPr/>
        <a:lstStyle/>
        <a:p>
          <a:endParaRPr lang="en-GB"/>
        </a:p>
      </dgm:t>
    </dgm:pt>
    <dgm:pt modelId="{73588BE0-ACC6-FE41-BBA6-CA63D64A790E}" type="sibTrans" cxnId="{FD6C851B-C382-BE4B-94CF-B049117C5B84}">
      <dgm:prSet/>
      <dgm:spPr/>
      <dgm:t>
        <a:bodyPr/>
        <a:lstStyle/>
        <a:p>
          <a:endParaRPr lang="en-GB"/>
        </a:p>
      </dgm:t>
    </dgm:pt>
    <dgm:pt modelId="{43B1E1FE-5F60-4D47-BF3C-2A6E28F535B6}" type="pres">
      <dgm:prSet presAssocID="{8A1EB54E-1D94-45BB-862E-CDDCFBF84714}" presName="root" presStyleCnt="0">
        <dgm:presLayoutVars>
          <dgm:dir/>
          <dgm:resizeHandles val="exact"/>
        </dgm:presLayoutVars>
      </dgm:prSet>
      <dgm:spPr/>
    </dgm:pt>
    <dgm:pt modelId="{1FA1E566-D4C6-430B-BB81-B91E287D24D7}" type="pres">
      <dgm:prSet presAssocID="{49C5998E-CF19-4AEE-BBA8-935AB4CCE893}" presName="compNode" presStyleCnt="0"/>
      <dgm:spPr/>
    </dgm:pt>
    <dgm:pt modelId="{15B9BD6C-E707-4D47-BACC-FFE43606A0E1}" type="pres">
      <dgm:prSet presAssocID="{49C5998E-CF19-4AEE-BBA8-935AB4CCE893}" presName="iconBgRect" presStyleLbl="bgShp" presStyleIdx="0" presStyleCnt="5"/>
      <dgm:spPr>
        <a:prstGeom prst="round2DiagRect">
          <a:avLst>
            <a:gd name="adj1" fmla="val 29727"/>
            <a:gd name="adj2" fmla="val 0"/>
          </a:avLst>
        </a:prstGeom>
      </dgm:spPr>
    </dgm:pt>
    <dgm:pt modelId="{7BDB8166-A5AF-4C80-9A16-1EBC9BA0688D}" type="pres">
      <dgm:prSet presAssocID="{49C5998E-CF19-4AEE-BBA8-935AB4CCE89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oilet"/>
        </a:ext>
      </dgm:extLst>
    </dgm:pt>
    <dgm:pt modelId="{828B7509-9ABD-4FD9-A0D8-5D4F965ACF27}" type="pres">
      <dgm:prSet presAssocID="{49C5998E-CF19-4AEE-BBA8-935AB4CCE893}" presName="spaceRect" presStyleCnt="0"/>
      <dgm:spPr/>
    </dgm:pt>
    <dgm:pt modelId="{D91C0684-B816-4066-AF6F-6DE5DB736263}" type="pres">
      <dgm:prSet presAssocID="{49C5998E-CF19-4AEE-BBA8-935AB4CCE893}" presName="textRect" presStyleLbl="revTx" presStyleIdx="0" presStyleCnt="5">
        <dgm:presLayoutVars>
          <dgm:chMax val="1"/>
          <dgm:chPref val="1"/>
        </dgm:presLayoutVars>
      </dgm:prSet>
      <dgm:spPr/>
    </dgm:pt>
    <dgm:pt modelId="{3EABA351-7ECD-4FD0-8C22-2AEE4E167DFC}" type="pres">
      <dgm:prSet presAssocID="{10AB29AF-36E6-4329-BEA5-31CAA9B37F2B}" presName="sibTrans" presStyleCnt="0"/>
      <dgm:spPr/>
    </dgm:pt>
    <dgm:pt modelId="{2CD856A4-E889-45AC-9850-F71AD1856CDA}" type="pres">
      <dgm:prSet presAssocID="{58195243-A95E-4E55-BCDB-B092D5C63B5F}" presName="compNode" presStyleCnt="0"/>
      <dgm:spPr/>
    </dgm:pt>
    <dgm:pt modelId="{AEA24DFD-68B5-4D75-9710-F00ADDE5FA06}" type="pres">
      <dgm:prSet presAssocID="{58195243-A95E-4E55-BCDB-B092D5C63B5F}" presName="iconBgRect" presStyleLbl="bgShp" presStyleIdx="1" presStyleCnt="5"/>
      <dgm:spPr>
        <a:prstGeom prst="round2DiagRect">
          <a:avLst>
            <a:gd name="adj1" fmla="val 29727"/>
            <a:gd name="adj2" fmla="val 0"/>
          </a:avLst>
        </a:prstGeom>
      </dgm:spPr>
    </dgm:pt>
    <dgm:pt modelId="{3AF79367-C061-4FA2-ADE7-5E7D5BF6E3C3}" type="pres">
      <dgm:prSet presAssocID="{58195243-A95E-4E55-BCDB-B092D5C63B5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a"/>
        </a:ext>
      </dgm:extLst>
    </dgm:pt>
    <dgm:pt modelId="{308754E5-F1A1-447F-8B4B-0DD3355428BF}" type="pres">
      <dgm:prSet presAssocID="{58195243-A95E-4E55-BCDB-B092D5C63B5F}" presName="spaceRect" presStyleCnt="0"/>
      <dgm:spPr/>
    </dgm:pt>
    <dgm:pt modelId="{583301FA-D4A2-44F0-BE38-B116EC6DA7DF}" type="pres">
      <dgm:prSet presAssocID="{58195243-A95E-4E55-BCDB-B092D5C63B5F}" presName="textRect" presStyleLbl="revTx" presStyleIdx="1" presStyleCnt="5">
        <dgm:presLayoutVars>
          <dgm:chMax val="1"/>
          <dgm:chPref val="1"/>
        </dgm:presLayoutVars>
      </dgm:prSet>
      <dgm:spPr/>
    </dgm:pt>
    <dgm:pt modelId="{F3DD1099-614E-4146-866E-7351ED6155A9}" type="pres">
      <dgm:prSet presAssocID="{C0668A98-51EC-4AEC-B5D5-7C408B1B5B22}" presName="sibTrans" presStyleCnt="0"/>
      <dgm:spPr/>
    </dgm:pt>
    <dgm:pt modelId="{F51F68DE-1CF9-4EB7-ADE6-1FDFAC848363}" type="pres">
      <dgm:prSet presAssocID="{BBFCDD20-604A-426B-AFC7-4C0662351509}" presName="compNode" presStyleCnt="0"/>
      <dgm:spPr/>
    </dgm:pt>
    <dgm:pt modelId="{5977138E-C002-4FDB-AE5D-2EE5DBE2B3D3}" type="pres">
      <dgm:prSet presAssocID="{BBFCDD20-604A-426B-AFC7-4C0662351509}" presName="iconBgRect" presStyleLbl="bgShp" presStyleIdx="2" presStyleCnt="5"/>
      <dgm:spPr>
        <a:prstGeom prst="round2DiagRect">
          <a:avLst>
            <a:gd name="adj1" fmla="val 29727"/>
            <a:gd name="adj2" fmla="val 0"/>
          </a:avLst>
        </a:prstGeom>
      </dgm:spPr>
    </dgm:pt>
    <dgm:pt modelId="{000D4342-D658-48E9-8392-D0A43AFC6EF4}" type="pres">
      <dgm:prSet presAssocID="{BBFCDD20-604A-426B-AFC7-4C066235150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ilding"/>
        </a:ext>
      </dgm:extLst>
    </dgm:pt>
    <dgm:pt modelId="{18233A06-30D6-42E4-A365-382B109DF477}" type="pres">
      <dgm:prSet presAssocID="{BBFCDD20-604A-426B-AFC7-4C0662351509}" presName="spaceRect" presStyleCnt="0"/>
      <dgm:spPr/>
    </dgm:pt>
    <dgm:pt modelId="{1A0F72FA-A044-4AF4-B155-605C50CB8606}" type="pres">
      <dgm:prSet presAssocID="{BBFCDD20-604A-426B-AFC7-4C0662351509}" presName="textRect" presStyleLbl="revTx" presStyleIdx="2" presStyleCnt="5">
        <dgm:presLayoutVars>
          <dgm:chMax val="1"/>
          <dgm:chPref val="1"/>
        </dgm:presLayoutVars>
      </dgm:prSet>
      <dgm:spPr/>
    </dgm:pt>
    <dgm:pt modelId="{73636120-2C51-4632-A3E8-35A78862C93D}" type="pres">
      <dgm:prSet presAssocID="{42EF24E6-440C-431F-A970-C436F29C1759}" presName="sibTrans" presStyleCnt="0"/>
      <dgm:spPr/>
    </dgm:pt>
    <dgm:pt modelId="{7BA9B68D-29CB-4DE9-A40C-CF60DDB07213}" type="pres">
      <dgm:prSet presAssocID="{4ACF6543-49E5-4845-B8AF-BC16707CBA0C}" presName="compNode" presStyleCnt="0"/>
      <dgm:spPr/>
    </dgm:pt>
    <dgm:pt modelId="{0C422559-48AB-41EB-823C-2BADF503DAE2}" type="pres">
      <dgm:prSet presAssocID="{4ACF6543-49E5-4845-B8AF-BC16707CBA0C}" presName="iconBgRect" presStyleLbl="bgShp" presStyleIdx="3" presStyleCnt="5"/>
      <dgm:spPr>
        <a:prstGeom prst="round2DiagRect">
          <a:avLst>
            <a:gd name="adj1" fmla="val 29727"/>
            <a:gd name="adj2" fmla="val 0"/>
          </a:avLst>
        </a:prstGeom>
      </dgm:spPr>
    </dgm:pt>
    <dgm:pt modelId="{EF9D53B1-7490-4CCE-8A8F-ADBC6DB73BB6}" type="pres">
      <dgm:prSet presAssocID="{4ACF6543-49E5-4845-B8AF-BC16707CBA0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ire"/>
        </a:ext>
      </dgm:extLst>
    </dgm:pt>
    <dgm:pt modelId="{BC983153-EF4A-4924-8DCD-73DE2447DD64}" type="pres">
      <dgm:prSet presAssocID="{4ACF6543-49E5-4845-B8AF-BC16707CBA0C}" presName="spaceRect" presStyleCnt="0"/>
      <dgm:spPr/>
    </dgm:pt>
    <dgm:pt modelId="{22BC3875-C0E2-4507-B274-301B60AE09DF}" type="pres">
      <dgm:prSet presAssocID="{4ACF6543-49E5-4845-B8AF-BC16707CBA0C}" presName="textRect" presStyleLbl="revTx" presStyleIdx="3" presStyleCnt="5">
        <dgm:presLayoutVars>
          <dgm:chMax val="1"/>
          <dgm:chPref val="1"/>
        </dgm:presLayoutVars>
      </dgm:prSet>
      <dgm:spPr/>
    </dgm:pt>
    <dgm:pt modelId="{03D78540-43D8-435B-81FA-6A315D1D62F5}" type="pres">
      <dgm:prSet presAssocID="{A3D9B8BF-594C-43B5-9579-2D36C787817B}" presName="sibTrans" presStyleCnt="0"/>
      <dgm:spPr/>
    </dgm:pt>
    <dgm:pt modelId="{A04A4460-8C11-4526-8840-F6BBF7FCD26B}" type="pres">
      <dgm:prSet presAssocID="{88EEAC1D-5378-8A4E-876E-E73982C04B06}" presName="compNode" presStyleCnt="0"/>
      <dgm:spPr/>
    </dgm:pt>
    <dgm:pt modelId="{58DD6F08-A0E1-47B2-B336-19219ADEF3F8}" type="pres">
      <dgm:prSet presAssocID="{88EEAC1D-5378-8A4E-876E-E73982C04B06}" presName="iconBgRect" presStyleLbl="bgShp" presStyleIdx="4" presStyleCnt="5"/>
      <dgm:spPr>
        <a:prstGeom prst="round2DiagRect">
          <a:avLst>
            <a:gd name="adj1" fmla="val 29727"/>
            <a:gd name="adj2" fmla="val 0"/>
          </a:avLst>
        </a:prstGeom>
      </dgm:spPr>
    </dgm:pt>
    <dgm:pt modelId="{3D193E96-EA61-477A-AA36-1212ADB5D421}" type="pres">
      <dgm:prSet presAssocID="{88EEAC1D-5378-8A4E-876E-E73982C04B0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igh Voltage"/>
        </a:ext>
      </dgm:extLst>
    </dgm:pt>
    <dgm:pt modelId="{0C77B1C1-1BB4-44F7-AD5D-C0C37FEF7AC5}" type="pres">
      <dgm:prSet presAssocID="{88EEAC1D-5378-8A4E-876E-E73982C04B06}" presName="spaceRect" presStyleCnt="0"/>
      <dgm:spPr/>
    </dgm:pt>
    <dgm:pt modelId="{7E9065DB-9448-49D1-A71C-AD2610FBC535}" type="pres">
      <dgm:prSet presAssocID="{88EEAC1D-5378-8A4E-876E-E73982C04B06}" presName="textRect" presStyleLbl="revTx" presStyleIdx="4" presStyleCnt="5">
        <dgm:presLayoutVars>
          <dgm:chMax val="1"/>
          <dgm:chPref val="1"/>
        </dgm:presLayoutVars>
      </dgm:prSet>
      <dgm:spPr/>
    </dgm:pt>
  </dgm:ptLst>
  <dgm:cxnLst>
    <dgm:cxn modelId="{76DB120B-3D96-4032-8A99-02165844316E}" srcId="{8A1EB54E-1D94-45BB-862E-CDDCFBF84714}" destId="{49C5998E-CF19-4AEE-BBA8-935AB4CCE893}" srcOrd="0" destOrd="0" parTransId="{6714EBEE-15D0-4FE7-8EDE-966DD467A1D7}" sibTransId="{10AB29AF-36E6-4329-BEA5-31CAA9B37F2B}"/>
    <dgm:cxn modelId="{FD6C851B-C382-BE4B-94CF-B049117C5B84}" srcId="{8A1EB54E-1D94-45BB-862E-CDDCFBF84714}" destId="{88EEAC1D-5378-8A4E-876E-E73982C04B06}" srcOrd="4" destOrd="0" parTransId="{BEFD3DD4-B1D8-5E4C-8C33-C66828032C2C}" sibTransId="{73588BE0-ACC6-FE41-BBA6-CA63D64A790E}"/>
    <dgm:cxn modelId="{38908A35-4AE7-5140-BF19-3BBC5DAC815A}" type="presOf" srcId="{88EEAC1D-5378-8A4E-876E-E73982C04B06}" destId="{7E9065DB-9448-49D1-A71C-AD2610FBC535}" srcOrd="0" destOrd="0" presId="urn:microsoft.com/office/officeart/2018/5/layout/IconLeafLabelList"/>
    <dgm:cxn modelId="{10A54D4D-EBF1-8343-80D0-532F30006032}" type="presOf" srcId="{8A1EB54E-1D94-45BB-862E-CDDCFBF84714}" destId="{43B1E1FE-5F60-4D47-BF3C-2A6E28F535B6}" srcOrd="0" destOrd="0" presId="urn:microsoft.com/office/officeart/2018/5/layout/IconLeafLabelList"/>
    <dgm:cxn modelId="{8B71A150-A1F0-4214-BA4D-BC9AA6FA745A}" srcId="{8A1EB54E-1D94-45BB-862E-CDDCFBF84714}" destId="{58195243-A95E-4E55-BCDB-B092D5C63B5F}" srcOrd="1" destOrd="0" parTransId="{3DE08FEF-2157-4D44-8DCF-C70A7B0A33F6}" sibTransId="{C0668A98-51EC-4AEC-B5D5-7C408B1B5B22}"/>
    <dgm:cxn modelId="{9CC0F783-CC13-FB49-A60A-0AEB71467E5E}" type="presOf" srcId="{4ACF6543-49E5-4845-B8AF-BC16707CBA0C}" destId="{22BC3875-C0E2-4507-B274-301B60AE09DF}" srcOrd="0" destOrd="0" presId="urn:microsoft.com/office/officeart/2018/5/layout/IconLeafLabelList"/>
    <dgm:cxn modelId="{E1385D9A-6839-47D0-8FB6-23F28877EF20}" srcId="{8A1EB54E-1D94-45BB-862E-CDDCFBF84714}" destId="{BBFCDD20-604A-426B-AFC7-4C0662351509}" srcOrd="2" destOrd="0" parTransId="{BF1D2B9F-7FD1-486D-9205-4382F3E917DC}" sibTransId="{42EF24E6-440C-431F-A970-C436F29C1759}"/>
    <dgm:cxn modelId="{B572A1B4-57DA-CC4F-96AF-18B32850AE5A}" type="presOf" srcId="{49C5998E-CF19-4AEE-BBA8-935AB4CCE893}" destId="{D91C0684-B816-4066-AF6F-6DE5DB736263}" srcOrd="0" destOrd="0" presId="urn:microsoft.com/office/officeart/2018/5/layout/IconLeafLabelList"/>
    <dgm:cxn modelId="{B230B0BB-C165-4668-A22C-EBE7436AD82C}" srcId="{8A1EB54E-1D94-45BB-862E-CDDCFBF84714}" destId="{4ACF6543-49E5-4845-B8AF-BC16707CBA0C}" srcOrd="3" destOrd="0" parTransId="{F9FC741B-A63A-4768-8721-44A7E8567FE1}" sibTransId="{A3D9B8BF-594C-43B5-9579-2D36C787817B}"/>
    <dgm:cxn modelId="{461D0FBE-8865-2640-8297-59C76944CA03}" type="presOf" srcId="{58195243-A95E-4E55-BCDB-B092D5C63B5F}" destId="{583301FA-D4A2-44F0-BE38-B116EC6DA7DF}" srcOrd="0" destOrd="0" presId="urn:microsoft.com/office/officeart/2018/5/layout/IconLeafLabelList"/>
    <dgm:cxn modelId="{0824E5F0-E9D2-1846-A3F4-613CBF138E90}" type="presOf" srcId="{BBFCDD20-604A-426B-AFC7-4C0662351509}" destId="{1A0F72FA-A044-4AF4-B155-605C50CB8606}" srcOrd="0" destOrd="0" presId="urn:microsoft.com/office/officeart/2018/5/layout/IconLeafLabelList"/>
    <dgm:cxn modelId="{D1407139-289B-0149-9395-130F86E455E8}" type="presParOf" srcId="{43B1E1FE-5F60-4D47-BF3C-2A6E28F535B6}" destId="{1FA1E566-D4C6-430B-BB81-B91E287D24D7}" srcOrd="0" destOrd="0" presId="urn:microsoft.com/office/officeart/2018/5/layout/IconLeafLabelList"/>
    <dgm:cxn modelId="{36D860E3-8846-1A4D-85F8-1C6DDACEE31E}" type="presParOf" srcId="{1FA1E566-D4C6-430B-BB81-B91E287D24D7}" destId="{15B9BD6C-E707-4D47-BACC-FFE43606A0E1}" srcOrd="0" destOrd="0" presId="urn:microsoft.com/office/officeart/2018/5/layout/IconLeafLabelList"/>
    <dgm:cxn modelId="{196A2BBA-7A69-2E4F-8266-D3DAFE8E12EE}" type="presParOf" srcId="{1FA1E566-D4C6-430B-BB81-B91E287D24D7}" destId="{7BDB8166-A5AF-4C80-9A16-1EBC9BA0688D}" srcOrd="1" destOrd="0" presId="urn:microsoft.com/office/officeart/2018/5/layout/IconLeafLabelList"/>
    <dgm:cxn modelId="{F368D44C-B853-C24C-BE2E-4425541E2DAA}" type="presParOf" srcId="{1FA1E566-D4C6-430B-BB81-B91E287D24D7}" destId="{828B7509-9ABD-4FD9-A0D8-5D4F965ACF27}" srcOrd="2" destOrd="0" presId="urn:microsoft.com/office/officeart/2018/5/layout/IconLeafLabelList"/>
    <dgm:cxn modelId="{12909E09-E0C9-2342-BF40-2C72198A57D2}" type="presParOf" srcId="{1FA1E566-D4C6-430B-BB81-B91E287D24D7}" destId="{D91C0684-B816-4066-AF6F-6DE5DB736263}" srcOrd="3" destOrd="0" presId="urn:microsoft.com/office/officeart/2018/5/layout/IconLeafLabelList"/>
    <dgm:cxn modelId="{8E9CBC53-B173-EA47-9E45-F519C7B1B749}" type="presParOf" srcId="{43B1E1FE-5F60-4D47-BF3C-2A6E28F535B6}" destId="{3EABA351-7ECD-4FD0-8C22-2AEE4E167DFC}" srcOrd="1" destOrd="0" presId="urn:microsoft.com/office/officeart/2018/5/layout/IconLeafLabelList"/>
    <dgm:cxn modelId="{F9A86870-F1B1-CF4B-B125-3CF58143B6B8}" type="presParOf" srcId="{43B1E1FE-5F60-4D47-BF3C-2A6E28F535B6}" destId="{2CD856A4-E889-45AC-9850-F71AD1856CDA}" srcOrd="2" destOrd="0" presId="urn:microsoft.com/office/officeart/2018/5/layout/IconLeafLabelList"/>
    <dgm:cxn modelId="{C10F780A-DFB8-0240-8EB5-A3B05C954673}" type="presParOf" srcId="{2CD856A4-E889-45AC-9850-F71AD1856CDA}" destId="{AEA24DFD-68B5-4D75-9710-F00ADDE5FA06}" srcOrd="0" destOrd="0" presId="urn:microsoft.com/office/officeart/2018/5/layout/IconLeafLabelList"/>
    <dgm:cxn modelId="{95494465-D44B-7D4A-AF97-03FB2D391DA2}" type="presParOf" srcId="{2CD856A4-E889-45AC-9850-F71AD1856CDA}" destId="{3AF79367-C061-4FA2-ADE7-5E7D5BF6E3C3}" srcOrd="1" destOrd="0" presId="urn:microsoft.com/office/officeart/2018/5/layout/IconLeafLabelList"/>
    <dgm:cxn modelId="{32B9BF89-2CFC-EF49-99F3-EE15388855CE}" type="presParOf" srcId="{2CD856A4-E889-45AC-9850-F71AD1856CDA}" destId="{308754E5-F1A1-447F-8B4B-0DD3355428BF}" srcOrd="2" destOrd="0" presId="urn:microsoft.com/office/officeart/2018/5/layout/IconLeafLabelList"/>
    <dgm:cxn modelId="{767EFAD1-0EB6-3541-A4E5-EA66D8B50A43}" type="presParOf" srcId="{2CD856A4-E889-45AC-9850-F71AD1856CDA}" destId="{583301FA-D4A2-44F0-BE38-B116EC6DA7DF}" srcOrd="3" destOrd="0" presId="urn:microsoft.com/office/officeart/2018/5/layout/IconLeafLabelList"/>
    <dgm:cxn modelId="{10455561-BBE7-DD43-AE04-5DE7622C1267}" type="presParOf" srcId="{43B1E1FE-5F60-4D47-BF3C-2A6E28F535B6}" destId="{F3DD1099-614E-4146-866E-7351ED6155A9}" srcOrd="3" destOrd="0" presId="urn:microsoft.com/office/officeart/2018/5/layout/IconLeafLabelList"/>
    <dgm:cxn modelId="{3153D28B-26C3-A94C-8B70-228E9976A450}" type="presParOf" srcId="{43B1E1FE-5F60-4D47-BF3C-2A6E28F535B6}" destId="{F51F68DE-1CF9-4EB7-ADE6-1FDFAC848363}" srcOrd="4" destOrd="0" presId="urn:microsoft.com/office/officeart/2018/5/layout/IconLeafLabelList"/>
    <dgm:cxn modelId="{C08BA3FC-8562-0740-9537-944494C8BD36}" type="presParOf" srcId="{F51F68DE-1CF9-4EB7-ADE6-1FDFAC848363}" destId="{5977138E-C002-4FDB-AE5D-2EE5DBE2B3D3}" srcOrd="0" destOrd="0" presId="urn:microsoft.com/office/officeart/2018/5/layout/IconLeafLabelList"/>
    <dgm:cxn modelId="{915EF1A5-AF8A-8E4E-8501-9D94D5F7B165}" type="presParOf" srcId="{F51F68DE-1CF9-4EB7-ADE6-1FDFAC848363}" destId="{000D4342-D658-48E9-8392-D0A43AFC6EF4}" srcOrd="1" destOrd="0" presId="urn:microsoft.com/office/officeart/2018/5/layout/IconLeafLabelList"/>
    <dgm:cxn modelId="{8D296A54-F8B7-6140-94E6-3854D1993274}" type="presParOf" srcId="{F51F68DE-1CF9-4EB7-ADE6-1FDFAC848363}" destId="{18233A06-30D6-42E4-A365-382B109DF477}" srcOrd="2" destOrd="0" presId="urn:microsoft.com/office/officeart/2018/5/layout/IconLeafLabelList"/>
    <dgm:cxn modelId="{10206B4D-5931-FE4F-B327-C523AD323979}" type="presParOf" srcId="{F51F68DE-1CF9-4EB7-ADE6-1FDFAC848363}" destId="{1A0F72FA-A044-4AF4-B155-605C50CB8606}" srcOrd="3" destOrd="0" presId="urn:microsoft.com/office/officeart/2018/5/layout/IconLeafLabelList"/>
    <dgm:cxn modelId="{B9917072-55CA-F043-8A54-D6A7397E7AAE}" type="presParOf" srcId="{43B1E1FE-5F60-4D47-BF3C-2A6E28F535B6}" destId="{73636120-2C51-4632-A3E8-35A78862C93D}" srcOrd="5" destOrd="0" presId="urn:microsoft.com/office/officeart/2018/5/layout/IconLeafLabelList"/>
    <dgm:cxn modelId="{CD358E21-E073-8A49-842A-BC1DE6A60944}" type="presParOf" srcId="{43B1E1FE-5F60-4D47-BF3C-2A6E28F535B6}" destId="{7BA9B68D-29CB-4DE9-A40C-CF60DDB07213}" srcOrd="6" destOrd="0" presId="urn:microsoft.com/office/officeart/2018/5/layout/IconLeafLabelList"/>
    <dgm:cxn modelId="{2F737A11-EF23-C343-99D6-A37C83E39831}" type="presParOf" srcId="{7BA9B68D-29CB-4DE9-A40C-CF60DDB07213}" destId="{0C422559-48AB-41EB-823C-2BADF503DAE2}" srcOrd="0" destOrd="0" presId="urn:microsoft.com/office/officeart/2018/5/layout/IconLeafLabelList"/>
    <dgm:cxn modelId="{3ADBD6B6-7B82-4543-8325-4F6C6F97078A}" type="presParOf" srcId="{7BA9B68D-29CB-4DE9-A40C-CF60DDB07213}" destId="{EF9D53B1-7490-4CCE-8A8F-ADBC6DB73BB6}" srcOrd="1" destOrd="0" presId="urn:microsoft.com/office/officeart/2018/5/layout/IconLeafLabelList"/>
    <dgm:cxn modelId="{C48D3051-3BB9-D24D-8AF6-05A9B54AF1DE}" type="presParOf" srcId="{7BA9B68D-29CB-4DE9-A40C-CF60DDB07213}" destId="{BC983153-EF4A-4924-8DCD-73DE2447DD64}" srcOrd="2" destOrd="0" presId="urn:microsoft.com/office/officeart/2018/5/layout/IconLeafLabelList"/>
    <dgm:cxn modelId="{ABFA22C0-4332-3340-94A4-7F11F6188040}" type="presParOf" srcId="{7BA9B68D-29CB-4DE9-A40C-CF60DDB07213}" destId="{22BC3875-C0E2-4507-B274-301B60AE09DF}" srcOrd="3" destOrd="0" presId="urn:microsoft.com/office/officeart/2018/5/layout/IconLeafLabelList"/>
    <dgm:cxn modelId="{C6A9430D-3436-504D-9877-BF9FCBA22840}" type="presParOf" srcId="{43B1E1FE-5F60-4D47-BF3C-2A6E28F535B6}" destId="{03D78540-43D8-435B-81FA-6A315D1D62F5}" srcOrd="7" destOrd="0" presId="urn:microsoft.com/office/officeart/2018/5/layout/IconLeafLabelList"/>
    <dgm:cxn modelId="{A06CCFB3-B070-C34E-9FA8-B6CAE63A8EBD}" type="presParOf" srcId="{43B1E1FE-5F60-4D47-BF3C-2A6E28F535B6}" destId="{A04A4460-8C11-4526-8840-F6BBF7FCD26B}" srcOrd="8" destOrd="0" presId="urn:microsoft.com/office/officeart/2018/5/layout/IconLeafLabelList"/>
    <dgm:cxn modelId="{BA446941-9A64-7C40-BE2C-0C0AAE7C3F23}" type="presParOf" srcId="{A04A4460-8C11-4526-8840-F6BBF7FCD26B}" destId="{58DD6F08-A0E1-47B2-B336-19219ADEF3F8}" srcOrd="0" destOrd="0" presId="urn:microsoft.com/office/officeart/2018/5/layout/IconLeafLabelList"/>
    <dgm:cxn modelId="{54B486FF-B519-E148-B436-263C168F9C33}" type="presParOf" srcId="{A04A4460-8C11-4526-8840-F6BBF7FCD26B}" destId="{3D193E96-EA61-477A-AA36-1212ADB5D421}" srcOrd="1" destOrd="0" presId="urn:microsoft.com/office/officeart/2018/5/layout/IconLeafLabelList"/>
    <dgm:cxn modelId="{A16B1DE5-0EE4-464B-B8C5-861B193AE434}" type="presParOf" srcId="{A04A4460-8C11-4526-8840-F6BBF7FCD26B}" destId="{0C77B1C1-1BB4-44F7-AD5D-C0C37FEF7AC5}" srcOrd="2" destOrd="0" presId="urn:microsoft.com/office/officeart/2018/5/layout/IconLeafLabelList"/>
    <dgm:cxn modelId="{FD4116FD-8DAA-A84E-8AAE-ED30109C7EB9}" type="presParOf" srcId="{A04A4460-8C11-4526-8840-F6BBF7FCD26B}" destId="{7E9065DB-9448-49D1-A71C-AD2610FBC535}"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0BAF0A-9ABF-7A49-A9F0-70849AF5C24A}" type="doc">
      <dgm:prSet loTypeId="urn:microsoft.com/office/officeart/2005/8/layout/vList4" loCatId="" qsTypeId="urn:microsoft.com/office/officeart/2005/8/quickstyle/simple3" qsCatId="simple" csTypeId="urn:microsoft.com/office/officeart/2005/8/colors/accent1_2" csCatId="accent1" phldr="1"/>
      <dgm:spPr/>
      <dgm:t>
        <a:bodyPr/>
        <a:lstStyle/>
        <a:p>
          <a:endParaRPr lang="en-GB"/>
        </a:p>
      </dgm:t>
    </dgm:pt>
    <dgm:pt modelId="{7C8AF230-9B42-794B-997B-20350886BD73}">
      <dgm:prSet phldrT="[Text]"/>
      <dgm:spPr/>
      <dgm:t>
        <a:bodyPr/>
        <a:lstStyle/>
        <a:p>
          <a:pPr>
            <a:buNone/>
          </a:pPr>
          <a:r>
            <a:rPr lang="en-GB" dirty="0"/>
            <a:t>7 Application Layer</a:t>
          </a:r>
        </a:p>
      </dgm:t>
    </dgm:pt>
    <dgm:pt modelId="{0153DBC2-97BF-334F-A2D1-53A6E96166E5}" type="parTrans" cxnId="{8AF4EC0B-0310-4C48-AB7D-E1577AFCBA72}">
      <dgm:prSet/>
      <dgm:spPr/>
      <dgm:t>
        <a:bodyPr/>
        <a:lstStyle/>
        <a:p>
          <a:endParaRPr lang="en-GB"/>
        </a:p>
      </dgm:t>
    </dgm:pt>
    <dgm:pt modelId="{04A9153E-8B8D-B447-B776-830C23ADF4C7}" type="sibTrans" cxnId="{8AF4EC0B-0310-4C48-AB7D-E1577AFCBA72}">
      <dgm:prSet/>
      <dgm:spPr/>
      <dgm:t>
        <a:bodyPr/>
        <a:lstStyle/>
        <a:p>
          <a:endParaRPr lang="en-GB"/>
        </a:p>
      </dgm:t>
    </dgm:pt>
    <dgm:pt modelId="{FC1FA831-654B-E64E-9AB0-B704D7B70418}">
      <dgm:prSet phldrT="[Text]"/>
      <dgm:spPr/>
      <dgm:t>
        <a:bodyPr/>
        <a:lstStyle/>
        <a:p>
          <a:pPr>
            <a:buNone/>
          </a:pPr>
          <a:r>
            <a:rPr lang="en-GB" dirty="0"/>
            <a:t>For human consumption – what we see 👀 </a:t>
          </a:r>
          <a:r>
            <a:rPr lang="en-GB" dirty="0" err="1"/>
            <a:t>eg.</a:t>
          </a:r>
          <a:r>
            <a:rPr lang="en-GB" dirty="0"/>
            <a:t> HTTP, SNMP, FTP</a:t>
          </a:r>
        </a:p>
      </dgm:t>
    </dgm:pt>
    <dgm:pt modelId="{C90C7792-81AC-C24B-B609-8CA73B15EE3C}" type="parTrans" cxnId="{4A85FACF-244D-F54B-9A47-B34CCB5921D2}">
      <dgm:prSet/>
      <dgm:spPr/>
      <dgm:t>
        <a:bodyPr/>
        <a:lstStyle/>
        <a:p>
          <a:endParaRPr lang="en-GB"/>
        </a:p>
      </dgm:t>
    </dgm:pt>
    <dgm:pt modelId="{E473D500-16CE-B94C-885D-76871E901FD2}" type="sibTrans" cxnId="{4A85FACF-244D-F54B-9A47-B34CCB5921D2}">
      <dgm:prSet/>
      <dgm:spPr/>
      <dgm:t>
        <a:bodyPr/>
        <a:lstStyle/>
        <a:p>
          <a:endParaRPr lang="en-GB"/>
        </a:p>
      </dgm:t>
    </dgm:pt>
    <dgm:pt modelId="{80FE8421-520D-C74C-B776-660B894F89A8}">
      <dgm:prSet phldrT="[Text]"/>
      <dgm:spPr/>
      <dgm:t>
        <a:bodyPr/>
        <a:lstStyle/>
        <a:p>
          <a:pPr>
            <a:buNone/>
          </a:pPr>
          <a:r>
            <a:rPr lang="en-GB" dirty="0"/>
            <a:t>6 Presentation Layer</a:t>
          </a:r>
        </a:p>
      </dgm:t>
    </dgm:pt>
    <dgm:pt modelId="{1852C1D5-B244-5348-98E8-F638FCE4AC62}" type="parTrans" cxnId="{CF052428-CB1A-FE45-AE38-B9CE36829A59}">
      <dgm:prSet/>
      <dgm:spPr/>
      <dgm:t>
        <a:bodyPr/>
        <a:lstStyle/>
        <a:p>
          <a:endParaRPr lang="en-GB"/>
        </a:p>
      </dgm:t>
    </dgm:pt>
    <dgm:pt modelId="{0D29AC41-CDC2-7947-A951-54849842DEDD}" type="sibTrans" cxnId="{CF052428-CB1A-FE45-AE38-B9CE36829A59}">
      <dgm:prSet/>
      <dgm:spPr/>
      <dgm:t>
        <a:bodyPr/>
        <a:lstStyle/>
        <a:p>
          <a:endParaRPr lang="en-GB"/>
        </a:p>
      </dgm:t>
    </dgm:pt>
    <dgm:pt modelId="{842C530D-2506-E34E-9B53-5F50651DB5FC}">
      <dgm:prSet phldrT="[Text]"/>
      <dgm:spPr/>
      <dgm:t>
        <a:bodyPr/>
        <a:lstStyle/>
        <a:p>
          <a:pPr>
            <a:buNone/>
          </a:pPr>
          <a:r>
            <a:rPr lang="en-GB" dirty="0"/>
            <a:t>Processes data to be used by the app layer, including encryption/decryption, jpg, SSL, TLS</a:t>
          </a:r>
        </a:p>
      </dgm:t>
    </dgm:pt>
    <dgm:pt modelId="{8B887F2D-B94A-2B48-9BE5-83AB50653444}" type="parTrans" cxnId="{5349E68A-A947-2646-9EA4-D135AE02011D}">
      <dgm:prSet/>
      <dgm:spPr/>
      <dgm:t>
        <a:bodyPr/>
        <a:lstStyle/>
        <a:p>
          <a:endParaRPr lang="en-GB"/>
        </a:p>
      </dgm:t>
    </dgm:pt>
    <dgm:pt modelId="{236A6126-54B7-3346-B107-DE9CC8F9ED4E}" type="sibTrans" cxnId="{5349E68A-A947-2646-9EA4-D135AE02011D}">
      <dgm:prSet/>
      <dgm:spPr/>
      <dgm:t>
        <a:bodyPr/>
        <a:lstStyle/>
        <a:p>
          <a:endParaRPr lang="en-GB"/>
        </a:p>
      </dgm:t>
    </dgm:pt>
    <dgm:pt modelId="{AAA98915-1835-0D4F-A516-080E580898A0}">
      <dgm:prSet phldrT="[Text]"/>
      <dgm:spPr/>
      <dgm:t>
        <a:bodyPr/>
        <a:lstStyle/>
        <a:p>
          <a:pPr>
            <a:buNone/>
          </a:pPr>
          <a:r>
            <a:rPr lang="en-GB" dirty="0"/>
            <a:t>5 Session Layer</a:t>
          </a:r>
        </a:p>
      </dgm:t>
    </dgm:pt>
    <dgm:pt modelId="{BAB74B79-2D97-EC47-A062-2D375B9E427F}" type="parTrans" cxnId="{632DA792-2DC4-BF4B-8D06-0CE5BF53F617}">
      <dgm:prSet/>
      <dgm:spPr/>
      <dgm:t>
        <a:bodyPr/>
        <a:lstStyle/>
        <a:p>
          <a:endParaRPr lang="en-GB"/>
        </a:p>
      </dgm:t>
    </dgm:pt>
    <dgm:pt modelId="{55D29D54-A4DA-FF44-B215-FB058545DBDA}" type="sibTrans" cxnId="{632DA792-2DC4-BF4B-8D06-0CE5BF53F617}">
      <dgm:prSet/>
      <dgm:spPr/>
      <dgm:t>
        <a:bodyPr/>
        <a:lstStyle/>
        <a:p>
          <a:endParaRPr lang="en-GB"/>
        </a:p>
      </dgm:t>
    </dgm:pt>
    <dgm:pt modelId="{AEA6D1DA-121C-1546-8285-68C413EE878F}">
      <dgm:prSet phldrT="[Text]"/>
      <dgm:spPr/>
      <dgm:t>
        <a:bodyPr/>
        <a:lstStyle/>
        <a:p>
          <a:pPr>
            <a:buNone/>
          </a:pPr>
          <a:r>
            <a:rPr lang="en-GB" dirty="0"/>
            <a:t>4 Transportation Layer (TCP/UDP)</a:t>
          </a:r>
        </a:p>
      </dgm:t>
    </dgm:pt>
    <dgm:pt modelId="{7EA9C48A-A7D0-2446-A1D4-B809840D9AC7}" type="parTrans" cxnId="{C284CA8E-9804-6645-A2D0-2DC61C03A798}">
      <dgm:prSet/>
      <dgm:spPr/>
      <dgm:t>
        <a:bodyPr/>
        <a:lstStyle/>
        <a:p>
          <a:endParaRPr lang="en-GB"/>
        </a:p>
      </dgm:t>
    </dgm:pt>
    <dgm:pt modelId="{67697777-0A74-7440-803A-D3E273EA3E43}" type="sibTrans" cxnId="{C284CA8E-9804-6645-A2D0-2DC61C03A798}">
      <dgm:prSet/>
      <dgm:spPr/>
      <dgm:t>
        <a:bodyPr/>
        <a:lstStyle/>
        <a:p>
          <a:endParaRPr lang="en-GB"/>
        </a:p>
      </dgm:t>
    </dgm:pt>
    <dgm:pt modelId="{1C56CC4A-A5EF-6B45-B111-180C5CD68DBE}">
      <dgm:prSet phldrT="[Text]"/>
      <dgm:spPr/>
      <dgm:t>
        <a:bodyPr/>
        <a:lstStyle/>
        <a:p>
          <a:pPr>
            <a:buNone/>
          </a:pPr>
          <a:r>
            <a:rPr lang="en-GB" dirty="0"/>
            <a:t>Responsible for transporting packets in a way that covers flow control and reliability</a:t>
          </a:r>
        </a:p>
      </dgm:t>
    </dgm:pt>
    <dgm:pt modelId="{7945F833-02FD-0B44-84F3-DFF603C442DA}" type="parTrans" cxnId="{AF3EF7E9-10B8-9E41-A92F-E31892463A48}">
      <dgm:prSet/>
      <dgm:spPr/>
      <dgm:t>
        <a:bodyPr/>
        <a:lstStyle/>
        <a:p>
          <a:endParaRPr lang="en-GB"/>
        </a:p>
      </dgm:t>
    </dgm:pt>
    <dgm:pt modelId="{E13D3895-8454-804B-9718-297CD17F26E2}" type="sibTrans" cxnId="{AF3EF7E9-10B8-9E41-A92F-E31892463A48}">
      <dgm:prSet/>
      <dgm:spPr/>
      <dgm:t>
        <a:bodyPr/>
        <a:lstStyle/>
        <a:p>
          <a:endParaRPr lang="en-GB"/>
        </a:p>
      </dgm:t>
    </dgm:pt>
    <dgm:pt modelId="{EA8143AB-425E-C045-97FB-1201D8FEEEB3}">
      <dgm:prSet phldrT="[Text]"/>
      <dgm:spPr/>
      <dgm:t>
        <a:bodyPr/>
        <a:lstStyle/>
        <a:p>
          <a:pPr>
            <a:buNone/>
          </a:pPr>
          <a:r>
            <a:rPr lang="en-GB" dirty="0"/>
            <a:t>3 Network Layer</a:t>
          </a:r>
        </a:p>
      </dgm:t>
    </dgm:pt>
    <dgm:pt modelId="{857FF821-FC1A-2F43-9B03-3186C2165C85}" type="parTrans" cxnId="{6F6B804D-A675-504A-8B6C-CD12CE962997}">
      <dgm:prSet/>
      <dgm:spPr/>
      <dgm:t>
        <a:bodyPr/>
        <a:lstStyle/>
        <a:p>
          <a:endParaRPr lang="en-GB"/>
        </a:p>
      </dgm:t>
    </dgm:pt>
    <dgm:pt modelId="{90752B9D-F9C0-AB49-A423-A7CADBEC9DF1}" type="sibTrans" cxnId="{6F6B804D-A675-504A-8B6C-CD12CE962997}">
      <dgm:prSet/>
      <dgm:spPr/>
      <dgm:t>
        <a:bodyPr/>
        <a:lstStyle/>
        <a:p>
          <a:endParaRPr lang="en-GB"/>
        </a:p>
      </dgm:t>
    </dgm:pt>
    <dgm:pt modelId="{E5034A56-C936-8A42-A97A-2840BD4AA5B0}">
      <dgm:prSet phldrT="[Text]"/>
      <dgm:spPr/>
      <dgm:t>
        <a:bodyPr/>
        <a:lstStyle/>
        <a:p>
          <a:pPr>
            <a:buNone/>
          </a:pPr>
          <a:r>
            <a:rPr lang="en-GB" dirty="0"/>
            <a:t>Routing data from A to B going across boundaries – IP’s, ICMP, IPsec, IGMP</a:t>
          </a:r>
        </a:p>
      </dgm:t>
    </dgm:pt>
    <dgm:pt modelId="{25432C4C-7AAD-234F-9166-999E52945010}" type="parTrans" cxnId="{20B863BA-0BA0-F542-9D27-5F146F66310F}">
      <dgm:prSet/>
      <dgm:spPr/>
      <dgm:t>
        <a:bodyPr/>
        <a:lstStyle/>
        <a:p>
          <a:endParaRPr lang="en-GB"/>
        </a:p>
      </dgm:t>
    </dgm:pt>
    <dgm:pt modelId="{74CA7BF7-085B-694B-9694-78E842CEDD77}" type="sibTrans" cxnId="{20B863BA-0BA0-F542-9D27-5F146F66310F}">
      <dgm:prSet/>
      <dgm:spPr/>
      <dgm:t>
        <a:bodyPr/>
        <a:lstStyle/>
        <a:p>
          <a:endParaRPr lang="en-GB"/>
        </a:p>
      </dgm:t>
    </dgm:pt>
    <dgm:pt modelId="{66B71695-5C91-FB40-BF73-72DFF77D646F}">
      <dgm:prSet phldrT="[Text]"/>
      <dgm:spPr/>
      <dgm:t>
        <a:bodyPr/>
        <a:lstStyle/>
        <a:p>
          <a:pPr>
            <a:buNone/>
          </a:pPr>
          <a:r>
            <a:rPr lang="en-GB" dirty="0"/>
            <a:t>2 Data Link Layer</a:t>
          </a:r>
        </a:p>
      </dgm:t>
    </dgm:pt>
    <dgm:pt modelId="{C4652B59-9713-1D46-92AE-61DD1384D494}" type="parTrans" cxnId="{B6EE2934-C9B8-B441-AFDA-E1F7286915B1}">
      <dgm:prSet/>
      <dgm:spPr/>
      <dgm:t>
        <a:bodyPr/>
        <a:lstStyle/>
        <a:p>
          <a:endParaRPr lang="en-GB"/>
        </a:p>
      </dgm:t>
    </dgm:pt>
    <dgm:pt modelId="{8323E1C1-BAC5-F843-B41B-19D30379E062}" type="sibTrans" cxnId="{B6EE2934-C9B8-B441-AFDA-E1F7286915B1}">
      <dgm:prSet/>
      <dgm:spPr/>
      <dgm:t>
        <a:bodyPr/>
        <a:lstStyle/>
        <a:p>
          <a:endParaRPr lang="en-GB"/>
        </a:p>
      </dgm:t>
    </dgm:pt>
    <dgm:pt modelId="{5936E744-D945-024F-BBC4-54D34305584F}">
      <dgm:prSet phldrT="[Text]"/>
      <dgm:spPr/>
      <dgm:t>
        <a:bodyPr/>
        <a:lstStyle/>
        <a:p>
          <a:pPr>
            <a:buNone/>
          </a:pPr>
          <a:r>
            <a:rPr lang="en-GB" dirty="0"/>
            <a:t>How data is linked up from point A to B </a:t>
          </a:r>
          <a:r>
            <a:rPr lang="en-GB" dirty="0" err="1"/>
            <a:t>eg.</a:t>
          </a:r>
          <a:r>
            <a:rPr lang="en-GB" dirty="0"/>
            <a:t> ARP, MAC Address</a:t>
          </a:r>
        </a:p>
      </dgm:t>
    </dgm:pt>
    <dgm:pt modelId="{42AC70A0-24DB-4F45-B603-04BB009E78BF}" type="parTrans" cxnId="{24DA6E77-F056-5247-8072-2BCB460D84A9}">
      <dgm:prSet/>
      <dgm:spPr/>
      <dgm:t>
        <a:bodyPr/>
        <a:lstStyle/>
        <a:p>
          <a:endParaRPr lang="en-GB"/>
        </a:p>
      </dgm:t>
    </dgm:pt>
    <dgm:pt modelId="{23AD3FFD-B568-B748-92A7-1278CCAC8673}" type="sibTrans" cxnId="{24DA6E77-F056-5247-8072-2BCB460D84A9}">
      <dgm:prSet/>
      <dgm:spPr/>
      <dgm:t>
        <a:bodyPr/>
        <a:lstStyle/>
        <a:p>
          <a:endParaRPr lang="en-GB"/>
        </a:p>
      </dgm:t>
    </dgm:pt>
    <dgm:pt modelId="{C52E148B-4D2A-4B4E-9477-415051C8A16D}">
      <dgm:prSet phldrT="[Text]"/>
      <dgm:spPr/>
      <dgm:t>
        <a:bodyPr/>
        <a:lstStyle/>
        <a:p>
          <a:pPr>
            <a:buNone/>
          </a:pPr>
          <a:r>
            <a:rPr lang="en-GB" dirty="0"/>
            <a:t>1 Physical Layer</a:t>
          </a:r>
        </a:p>
      </dgm:t>
    </dgm:pt>
    <dgm:pt modelId="{BF27E968-1D94-B746-A8F1-A62F1D386E4E}" type="parTrans" cxnId="{16E47D2F-C0E0-304A-AACA-A068C64D8032}">
      <dgm:prSet/>
      <dgm:spPr/>
      <dgm:t>
        <a:bodyPr/>
        <a:lstStyle/>
        <a:p>
          <a:endParaRPr lang="en-GB"/>
        </a:p>
      </dgm:t>
    </dgm:pt>
    <dgm:pt modelId="{7779DF5E-8AD4-7243-BD51-C102CBDE8BCE}" type="sibTrans" cxnId="{16E47D2F-C0E0-304A-AACA-A068C64D8032}">
      <dgm:prSet/>
      <dgm:spPr/>
      <dgm:t>
        <a:bodyPr/>
        <a:lstStyle/>
        <a:p>
          <a:endParaRPr lang="en-GB"/>
        </a:p>
      </dgm:t>
    </dgm:pt>
    <dgm:pt modelId="{02F5EF6F-90DE-C04D-AEF3-F4B654C281FD}">
      <dgm:prSet phldrT="[Text]"/>
      <dgm:spPr/>
      <dgm:t>
        <a:bodyPr/>
        <a:lstStyle/>
        <a:p>
          <a:pPr>
            <a:buNone/>
          </a:pPr>
          <a:r>
            <a:rPr lang="en-GB" dirty="0"/>
            <a:t>Hardware responsible for data transmission – </a:t>
          </a:r>
          <a:r>
            <a:rPr lang="en-GB" dirty="0" err="1"/>
            <a:t>eg</a:t>
          </a:r>
          <a:r>
            <a:rPr lang="en-GB" dirty="0"/>
            <a:t> the physical cables, hubs, wireless</a:t>
          </a:r>
        </a:p>
      </dgm:t>
    </dgm:pt>
    <dgm:pt modelId="{E65899F1-A8E6-CE49-B290-B5C0306ACFF1}" type="parTrans" cxnId="{B1E49E1E-630F-3347-8968-452F69FD0B92}">
      <dgm:prSet/>
      <dgm:spPr/>
      <dgm:t>
        <a:bodyPr/>
        <a:lstStyle/>
        <a:p>
          <a:endParaRPr lang="en-GB"/>
        </a:p>
      </dgm:t>
    </dgm:pt>
    <dgm:pt modelId="{8BF6850A-13D8-BF44-8FC7-E12AFDA53278}" type="sibTrans" cxnId="{B1E49E1E-630F-3347-8968-452F69FD0B92}">
      <dgm:prSet/>
      <dgm:spPr/>
      <dgm:t>
        <a:bodyPr/>
        <a:lstStyle/>
        <a:p>
          <a:endParaRPr lang="en-GB"/>
        </a:p>
      </dgm:t>
    </dgm:pt>
    <dgm:pt modelId="{6FECB1BE-C81E-2F4B-8084-4831F8D9801B}">
      <dgm:prSet phldrT="[Text]"/>
      <dgm:spPr/>
      <dgm:t>
        <a:bodyPr/>
        <a:lstStyle/>
        <a:p>
          <a:pPr>
            <a:buNone/>
          </a:pPr>
          <a:r>
            <a:rPr lang="en-GB" dirty="0"/>
            <a:t>Creation/Tear down of network connections</a:t>
          </a:r>
        </a:p>
      </dgm:t>
    </dgm:pt>
    <dgm:pt modelId="{4A14D4E8-AE0D-8D47-AFED-07A7BCD9A1CB}" type="sibTrans" cxnId="{DD749B1E-CE0D-5E4E-9B47-1667324F40FB}">
      <dgm:prSet/>
      <dgm:spPr/>
      <dgm:t>
        <a:bodyPr/>
        <a:lstStyle/>
        <a:p>
          <a:endParaRPr lang="en-GB"/>
        </a:p>
      </dgm:t>
    </dgm:pt>
    <dgm:pt modelId="{C8F61B82-8ED7-314D-B7C7-1E81E79FA379}" type="parTrans" cxnId="{DD749B1E-CE0D-5E4E-9B47-1667324F40FB}">
      <dgm:prSet/>
      <dgm:spPr/>
      <dgm:t>
        <a:bodyPr/>
        <a:lstStyle/>
        <a:p>
          <a:endParaRPr lang="en-GB"/>
        </a:p>
      </dgm:t>
    </dgm:pt>
    <dgm:pt modelId="{8BA2439E-01E5-2449-950B-6EEE28D8D08C}" type="pres">
      <dgm:prSet presAssocID="{1D0BAF0A-9ABF-7A49-A9F0-70849AF5C24A}" presName="linear" presStyleCnt="0">
        <dgm:presLayoutVars>
          <dgm:dir/>
          <dgm:resizeHandles val="exact"/>
        </dgm:presLayoutVars>
      </dgm:prSet>
      <dgm:spPr/>
    </dgm:pt>
    <dgm:pt modelId="{07360932-E0B3-A743-B8E1-B4E7D50945B6}" type="pres">
      <dgm:prSet presAssocID="{7C8AF230-9B42-794B-997B-20350886BD73}" presName="comp" presStyleCnt="0"/>
      <dgm:spPr/>
    </dgm:pt>
    <dgm:pt modelId="{25426AD7-F132-E248-A8CA-A6398EEFE115}" type="pres">
      <dgm:prSet presAssocID="{7C8AF230-9B42-794B-997B-20350886BD73}" presName="box" presStyleLbl="node1" presStyleIdx="0" presStyleCnt="7"/>
      <dgm:spPr/>
    </dgm:pt>
    <dgm:pt modelId="{4009F220-2DD8-FD49-A0FF-6B1B5E619E65}" type="pres">
      <dgm:prSet presAssocID="{7C8AF230-9B42-794B-997B-20350886BD73}" presName="img" presStyleLbl="fgImgPlace1" presStyleIdx="0" presStyleCnt="7"/>
      <dgm:spPr>
        <a:blipFill>
          <a:blip xmlns:r="http://schemas.openxmlformats.org/officeDocument/2006/relationships" r:embed="rId1">
            <a:extLst>
              <a:ext uri="{28A0092B-C50C-407E-A947-70E740481C1C}">
                <a14:useLocalDpi xmlns:a14="http://schemas.microsoft.com/office/drawing/2010/main" val="0"/>
              </a:ext>
            </a:extLst>
          </a:blip>
          <a:srcRect/>
          <a:stretch>
            <a:fillRect t="-43000" b="-43000"/>
          </a:stretch>
        </a:blipFill>
      </dgm:spPr>
    </dgm:pt>
    <dgm:pt modelId="{9CC4CB8E-7856-0348-A306-5E22EE87BAD5}" type="pres">
      <dgm:prSet presAssocID="{7C8AF230-9B42-794B-997B-20350886BD73}" presName="text" presStyleLbl="node1" presStyleIdx="0" presStyleCnt="7">
        <dgm:presLayoutVars>
          <dgm:bulletEnabled val="1"/>
        </dgm:presLayoutVars>
      </dgm:prSet>
      <dgm:spPr/>
    </dgm:pt>
    <dgm:pt modelId="{9C825A2E-31F9-414F-8FC1-E4A16FD7A524}" type="pres">
      <dgm:prSet presAssocID="{04A9153E-8B8D-B447-B776-830C23ADF4C7}" presName="spacer" presStyleCnt="0"/>
      <dgm:spPr/>
    </dgm:pt>
    <dgm:pt modelId="{E679AA10-C127-A94C-858E-A23E38512295}" type="pres">
      <dgm:prSet presAssocID="{80FE8421-520D-C74C-B776-660B894F89A8}" presName="comp" presStyleCnt="0"/>
      <dgm:spPr/>
    </dgm:pt>
    <dgm:pt modelId="{99995CC0-6BD3-394A-854F-1A0C9BAA212F}" type="pres">
      <dgm:prSet presAssocID="{80FE8421-520D-C74C-B776-660B894F89A8}" presName="box" presStyleLbl="node1" presStyleIdx="1" presStyleCnt="7"/>
      <dgm:spPr/>
    </dgm:pt>
    <dgm:pt modelId="{575D0A15-3A2D-1447-9499-92082328307F}" type="pres">
      <dgm:prSet presAssocID="{80FE8421-520D-C74C-B776-660B894F89A8}" presName="img" presStyleLbl="fgImgPlace1" presStyleIdx="1" presStyleCnt="7"/>
      <dgm:spPr>
        <a:blipFill>
          <a:blip xmlns:r="http://schemas.openxmlformats.org/officeDocument/2006/relationships" r:embed="rId2">
            <a:extLst>
              <a:ext uri="{28A0092B-C50C-407E-A947-70E740481C1C}">
                <a14:useLocalDpi xmlns:a14="http://schemas.microsoft.com/office/drawing/2010/main" val="0"/>
              </a:ext>
            </a:extLst>
          </a:blip>
          <a:srcRect/>
          <a:stretch>
            <a:fillRect t="-27000" b="-27000"/>
          </a:stretch>
        </a:blipFill>
      </dgm:spPr>
    </dgm:pt>
    <dgm:pt modelId="{992C57EC-542E-2747-A675-B069FEC45C39}" type="pres">
      <dgm:prSet presAssocID="{80FE8421-520D-C74C-B776-660B894F89A8}" presName="text" presStyleLbl="node1" presStyleIdx="1" presStyleCnt="7">
        <dgm:presLayoutVars>
          <dgm:bulletEnabled val="1"/>
        </dgm:presLayoutVars>
      </dgm:prSet>
      <dgm:spPr/>
    </dgm:pt>
    <dgm:pt modelId="{5B02DB4A-46FB-BA49-A567-48D5A60343CE}" type="pres">
      <dgm:prSet presAssocID="{0D29AC41-CDC2-7947-A951-54849842DEDD}" presName="spacer" presStyleCnt="0"/>
      <dgm:spPr/>
    </dgm:pt>
    <dgm:pt modelId="{B58D2AF4-907E-E54D-83C4-B9AE1020A938}" type="pres">
      <dgm:prSet presAssocID="{AAA98915-1835-0D4F-A516-080E580898A0}" presName="comp" presStyleCnt="0"/>
      <dgm:spPr/>
    </dgm:pt>
    <dgm:pt modelId="{5ABACB7B-9F34-AC46-BEC4-68493A4AB0A2}" type="pres">
      <dgm:prSet presAssocID="{AAA98915-1835-0D4F-A516-080E580898A0}" presName="box" presStyleLbl="node1" presStyleIdx="2" presStyleCnt="7"/>
      <dgm:spPr/>
    </dgm:pt>
    <dgm:pt modelId="{F3C5D8FF-D683-544C-A623-086EDF36D35F}" type="pres">
      <dgm:prSet presAssocID="{AAA98915-1835-0D4F-A516-080E580898A0}" presName="img" presStyleLbl="fgImgPlace1" presStyleIdx="2" presStyleCnt="7"/>
      <dgm:spPr>
        <a:blipFill>
          <a:blip xmlns:r="http://schemas.openxmlformats.org/officeDocument/2006/relationships" r:embed="rId3"/>
          <a:srcRect/>
          <a:stretch>
            <a:fillRect t="-22000" b="-22000"/>
          </a:stretch>
        </a:blipFill>
      </dgm:spPr>
    </dgm:pt>
    <dgm:pt modelId="{0419E51D-0C81-A148-9AE3-7454350DA90C}" type="pres">
      <dgm:prSet presAssocID="{AAA98915-1835-0D4F-A516-080E580898A0}" presName="text" presStyleLbl="node1" presStyleIdx="2" presStyleCnt="7">
        <dgm:presLayoutVars>
          <dgm:bulletEnabled val="1"/>
        </dgm:presLayoutVars>
      </dgm:prSet>
      <dgm:spPr/>
    </dgm:pt>
    <dgm:pt modelId="{61225DD5-F674-D944-BFD0-F61AA15F365E}" type="pres">
      <dgm:prSet presAssocID="{55D29D54-A4DA-FF44-B215-FB058545DBDA}" presName="spacer" presStyleCnt="0"/>
      <dgm:spPr/>
    </dgm:pt>
    <dgm:pt modelId="{ED2AD31E-3286-764F-9DD2-7B21199A577C}" type="pres">
      <dgm:prSet presAssocID="{AEA6D1DA-121C-1546-8285-68C413EE878F}" presName="comp" presStyleCnt="0"/>
      <dgm:spPr/>
    </dgm:pt>
    <dgm:pt modelId="{3A0ABF3B-DDDA-1543-9584-5B8851646D45}" type="pres">
      <dgm:prSet presAssocID="{AEA6D1DA-121C-1546-8285-68C413EE878F}" presName="box" presStyleLbl="node1" presStyleIdx="3" presStyleCnt="7"/>
      <dgm:spPr/>
    </dgm:pt>
    <dgm:pt modelId="{763B8F1E-DC0A-2544-AF76-6D25246606B7}" type="pres">
      <dgm:prSet presAssocID="{AEA6D1DA-121C-1546-8285-68C413EE878F}" presName="img" presStyleLbl="fgImgPlace1" presStyleIdx="3" presStyleCnt="7"/>
      <dgm:spPr>
        <a:blipFill>
          <a:blip xmlns:r="http://schemas.openxmlformats.org/officeDocument/2006/relationships" r:embed="rId4"/>
          <a:srcRect/>
          <a:stretch>
            <a:fillRect t="-104000" b="-104000"/>
          </a:stretch>
        </a:blipFill>
      </dgm:spPr>
    </dgm:pt>
    <dgm:pt modelId="{9009BFDC-66A5-7E45-8883-5E83FA5B5C55}" type="pres">
      <dgm:prSet presAssocID="{AEA6D1DA-121C-1546-8285-68C413EE878F}" presName="text" presStyleLbl="node1" presStyleIdx="3" presStyleCnt="7">
        <dgm:presLayoutVars>
          <dgm:bulletEnabled val="1"/>
        </dgm:presLayoutVars>
      </dgm:prSet>
      <dgm:spPr/>
    </dgm:pt>
    <dgm:pt modelId="{272E5224-4937-D646-AAFF-1AD18BC9AC6A}" type="pres">
      <dgm:prSet presAssocID="{67697777-0A74-7440-803A-D3E273EA3E43}" presName="spacer" presStyleCnt="0"/>
      <dgm:spPr/>
    </dgm:pt>
    <dgm:pt modelId="{00AB767C-A835-3742-B734-A20B09A7A1EB}" type="pres">
      <dgm:prSet presAssocID="{EA8143AB-425E-C045-97FB-1201D8FEEEB3}" presName="comp" presStyleCnt="0"/>
      <dgm:spPr/>
    </dgm:pt>
    <dgm:pt modelId="{A4C64027-8B9D-2643-AC7B-A7390C556110}" type="pres">
      <dgm:prSet presAssocID="{EA8143AB-425E-C045-97FB-1201D8FEEEB3}" presName="box" presStyleLbl="node1" presStyleIdx="4" presStyleCnt="7"/>
      <dgm:spPr/>
    </dgm:pt>
    <dgm:pt modelId="{0AC6B637-58F8-6D41-81C0-C4C1DF914BB6}" type="pres">
      <dgm:prSet presAssocID="{EA8143AB-425E-C045-97FB-1201D8FEEEB3}" presName="img" presStyleLbl="fgImgPlace1" presStyleIdx="4" presStyleCnt="7"/>
      <dgm:spPr>
        <a:blipFill>
          <a:blip xmlns:r="http://schemas.openxmlformats.org/officeDocument/2006/relationships" r:embed="rId5">
            <a:extLst>
              <a:ext uri="{28A0092B-C50C-407E-A947-70E740481C1C}">
                <a14:useLocalDpi xmlns:a14="http://schemas.microsoft.com/office/drawing/2010/main" val="0"/>
              </a:ext>
            </a:extLst>
          </a:blip>
          <a:srcRect/>
          <a:stretch>
            <a:fillRect t="-11000" b="-11000"/>
          </a:stretch>
        </a:blipFill>
      </dgm:spPr>
    </dgm:pt>
    <dgm:pt modelId="{EBD97C3F-7759-CD42-A18F-FAC65F3C2575}" type="pres">
      <dgm:prSet presAssocID="{EA8143AB-425E-C045-97FB-1201D8FEEEB3}" presName="text" presStyleLbl="node1" presStyleIdx="4" presStyleCnt="7">
        <dgm:presLayoutVars>
          <dgm:bulletEnabled val="1"/>
        </dgm:presLayoutVars>
      </dgm:prSet>
      <dgm:spPr/>
    </dgm:pt>
    <dgm:pt modelId="{20CAE5F8-B563-6349-83D3-F327E56E1F37}" type="pres">
      <dgm:prSet presAssocID="{90752B9D-F9C0-AB49-A423-A7CADBEC9DF1}" presName="spacer" presStyleCnt="0"/>
      <dgm:spPr/>
    </dgm:pt>
    <dgm:pt modelId="{8B5AFDB3-ACCC-8C41-A722-28923090E5A9}" type="pres">
      <dgm:prSet presAssocID="{66B71695-5C91-FB40-BF73-72DFF77D646F}" presName="comp" presStyleCnt="0"/>
      <dgm:spPr/>
    </dgm:pt>
    <dgm:pt modelId="{5B6D3B6A-B2AB-F147-B5BC-6083B229AF59}" type="pres">
      <dgm:prSet presAssocID="{66B71695-5C91-FB40-BF73-72DFF77D646F}" presName="box" presStyleLbl="node1" presStyleIdx="5" presStyleCnt="7"/>
      <dgm:spPr/>
    </dgm:pt>
    <dgm:pt modelId="{1608DF19-7BF8-2B40-BB78-B09978139035}" type="pres">
      <dgm:prSet presAssocID="{66B71695-5C91-FB40-BF73-72DFF77D646F}" presName="img" presStyleLbl="fgImgPlace1" presStyleIdx="5" presStyleCnt="7"/>
      <dgm:spPr>
        <a:blipFill>
          <a:blip xmlns:r="http://schemas.openxmlformats.org/officeDocument/2006/relationships" r:embed="rId6">
            <a:extLst>
              <a:ext uri="{28A0092B-C50C-407E-A947-70E740481C1C}">
                <a14:useLocalDpi xmlns:a14="http://schemas.microsoft.com/office/drawing/2010/main" val="0"/>
              </a:ext>
            </a:extLst>
          </a:blip>
          <a:srcRect/>
          <a:stretch>
            <a:fillRect t="-15000" b="-15000"/>
          </a:stretch>
        </a:blipFill>
      </dgm:spPr>
    </dgm:pt>
    <dgm:pt modelId="{D0DB23B8-64AD-7743-99D2-6133ACEDDA6C}" type="pres">
      <dgm:prSet presAssocID="{66B71695-5C91-FB40-BF73-72DFF77D646F}" presName="text" presStyleLbl="node1" presStyleIdx="5" presStyleCnt="7">
        <dgm:presLayoutVars>
          <dgm:bulletEnabled val="1"/>
        </dgm:presLayoutVars>
      </dgm:prSet>
      <dgm:spPr/>
    </dgm:pt>
    <dgm:pt modelId="{53D127A8-70D5-C846-ADA1-04F969F02E94}" type="pres">
      <dgm:prSet presAssocID="{8323E1C1-BAC5-F843-B41B-19D30379E062}" presName="spacer" presStyleCnt="0"/>
      <dgm:spPr/>
    </dgm:pt>
    <dgm:pt modelId="{23567843-448C-784B-BCB4-FAD1CC17C8D4}" type="pres">
      <dgm:prSet presAssocID="{C52E148B-4D2A-4B4E-9477-415051C8A16D}" presName="comp" presStyleCnt="0"/>
      <dgm:spPr/>
    </dgm:pt>
    <dgm:pt modelId="{9059EC5E-2BD1-2941-818C-D02F52D2224E}" type="pres">
      <dgm:prSet presAssocID="{C52E148B-4D2A-4B4E-9477-415051C8A16D}" presName="box" presStyleLbl="node1" presStyleIdx="6" presStyleCnt="7"/>
      <dgm:spPr/>
    </dgm:pt>
    <dgm:pt modelId="{6AE3737D-48BD-C347-BC64-C496F94A8945}" type="pres">
      <dgm:prSet presAssocID="{C52E148B-4D2A-4B4E-9477-415051C8A16D}" presName="img" presStyleLbl="fgImgPlace1" presStyleIdx="6" presStyleCnt="7"/>
      <dgm:spPr>
        <a:blipFill>
          <a:blip xmlns:r="http://schemas.openxmlformats.org/officeDocument/2006/relationships" r:embed="rId7"/>
          <a:srcRect/>
          <a:stretch>
            <a:fillRect t="-107000" b="-107000"/>
          </a:stretch>
        </a:blipFill>
      </dgm:spPr>
    </dgm:pt>
    <dgm:pt modelId="{F8243097-F798-CC49-9353-F76C4FCC99C8}" type="pres">
      <dgm:prSet presAssocID="{C52E148B-4D2A-4B4E-9477-415051C8A16D}" presName="text" presStyleLbl="node1" presStyleIdx="6" presStyleCnt="7">
        <dgm:presLayoutVars>
          <dgm:bulletEnabled val="1"/>
        </dgm:presLayoutVars>
      </dgm:prSet>
      <dgm:spPr/>
    </dgm:pt>
  </dgm:ptLst>
  <dgm:cxnLst>
    <dgm:cxn modelId="{8AF4EC0B-0310-4C48-AB7D-E1577AFCBA72}" srcId="{1D0BAF0A-9ABF-7A49-A9F0-70849AF5C24A}" destId="{7C8AF230-9B42-794B-997B-20350886BD73}" srcOrd="0" destOrd="0" parTransId="{0153DBC2-97BF-334F-A2D1-53A6E96166E5}" sibTransId="{04A9153E-8B8D-B447-B776-830C23ADF4C7}"/>
    <dgm:cxn modelId="{4A4D410F-B5C2-404D-B44A-7E1916A2BC84}" type="presOf" srcId="{66B71695-5C91-FB40-BF73-72DFF77D646F}" destId="{5B6D3B6A-B2AB-F147-B5BC-6083B229AF59}" srcOrd="0" destOrd="0" presId="urn:microsoft.com/office/officeart/2005/8/layout/vList4"/>
    <dgm:cxn modelId="{5DAD9D13-E978-C74C-A42F-816414641167}" type="presOf" srcId="{66B71695-5C91-FB40-BF73-72DFF77D646F}" destId="{D0DB23B8-64AD-7743-99D2-6133ACEDDA6C}" srcOrd="1" destOrd="0" presId="urn:microsoft.com/office/officeart/2005/8/layout/vList4"/>
    <dgm:cxn modelId="{DD749B1E-CE0D-5E4E-9B47-1667324F40FB}" srcId="{AAA98915-1835-0D4F-A516-080E580898A0}" destId="{6FECB1BE-C81E-2F4B-8084-4831F8D9801B}" srcOrd="0" destOrd="0" parTransId="{C8F61B82-8ED7-314D-B7C7-1E81E79FA379}" sibTransId="{4A14D4E8-AE0D-8D47-AFED-07A7BCD9A1CB}"/>
    <dgm:cxn modelId="{B1E49E1E-630F-3347-8968-452F69FD0B92}" srcId="{C52E148B-4D2A-4B4E-9477-415051C8A16D}" destId="{02F5EF6F-90DE-C04D-AEF3-F4B654C281FD}" srcOrd="0" destOrd="0" parTransId="{E65899F1-A8E6-CE49-B290-B5C0306ACFF1}" sibTransId="{8BF6850A-13D8-BF44-8FC7-E12AFDA53278}"/>
    <dgm:cxn modelId="{89BE4F1F-779F-2B4C-9DC4-83A369A353E6}" type="presOf" srcId="{6FECB1BE-C81E-2F4B-8084-4831F8D9801B}" destId="{0419E51D-0C81-A148-9AE3-7454350DA90C}" srcOrd="1" destOrd="1" presId="urn:microsoft.com/office/officeart/2005/8/layout/vList4"/>
    <dgm:cxn modelId="{421E7123-7D42-1447-93B2-3D347061CE80}" type="presOf" srcId="{FC1FA831-654B-E64E-9AB0-B704D7B70418}" destId="{25426AD7-F132-E248-A8CA-A6398EEFE115}" srcOrd="0" destOrd="1" presId="urn:microsoft.com/office/officeart/2005/8/layout/vList4"/>
    <dgm:cxn modelId="{CF052428-CB1A-FE45-AE38-B9CE36829A59}" srcId="{1D0BAF0A-9ABF-7A49-A9F0-70849AF5C24A}" destId="{80FE8421-520D-C74C-B776-660B894F89A8}" srcOrd="1" destOrd="0" parTransId="{1852C1D5-B244-5348-98E8-F638FCE4AC62}" sibTransId="{0D29AC41-CDC2-7947-A951-54849842DEDD}"/>
    <dgm:cxn modelId="{7638372A-FA52-C143-B105-2A5DAF1E959F}" type="presOf" srcId="{80FE8421-520D-C74C-B776-660B894F89A8}" destId="{99995CC0-6BD3-394A-854F-1A0C9BAA212F}" srcOrd="0" destOrd="0" presId="urn:microsoft.com/office/officeart/2005/8/layout/vList4"/>
    <dgm:cxn modelId="{16E47D2F-C0E0-304A-AACA-A068C64D8032}" srcId="{1D0BAF0A-9ABF-7A49-A9F0-70849AF5C24A}" destId="{C52E148B-4D2A-4B4E-9477-415051C8A16D}" srcOrd="6" destOrd="0" parTransId="{BF27E968-1D94-B746-A8F1-A62F1D386E4E}" sibTransId="{7779DF5E-8AD4-7243-BD51-C102CBDE8BCE}"/>
    <dgm:cxn modelId="{1DCF4C32-4FE9-434B-B5A3-736465E4BCEA}" type="presOf" srcId="{EA8143AB-425E-C045-97FB-1201D8FEEEB3}" destId="{A4C64027-8B9D-2643-AC7B-A7390C556110}" srcOrd="0" destOrd="0" presId="urn:microsoft.com/office/officeart/2005/8/layout/vList4"/>
    <dgm:cxn modelId="{B6EE2934-C9B8-B441-AFDA-E1F7286915B1}" srcId="{1D0BAF0A-9ABF-7A49-A9F0-70849AF5C24A}" destId="{66B71695-5C91-FB40-BF73-72DFF77D646F}" srcOrd="5" destOrd="0" parTransId="{C4652B59-9713-1D46-92AE-61DD1384D494}" sibTransId="{8323E1C1-BAC5-F843-B41B-19D30379E062}"/>
    <dgm:cxn modelId="{66732649-2AA2-BE4B-A8A2-01166F9E00DA}" type="presOf" srcId="{E5034A56-C936-8A42-A97A-2840BD4AA5B0}" destId="{EBD97C3F-7759-CD42-A18F-FAC65F3C2575}" srcOrd="1" destOrd="1" presId="urn:microsoft.com/office/officeart/2005/8/layout/vList4"/>
    <dgm:cxn modelId="{6F6B804D-A675-504A-8B6C-CD12CE962997}" srcId="{1D0BAF0A-9ABF-7A49-A9F0-70849AF5C24A}" destId="{EA8143AB-425E-C045-97FB-1201D8FEEEB3}" srcOrd="4" destOrd="0" parTransId="{857FF821-FC1A-2F43-9B03-3186C2165C85}" sibTransId="{90752B9D-F9C0-AB49-A423-A7CADBEC9DF1}"/>
    <dgm:cxn modelId="{79268654-2D11-EC48-91DB-1012A7C41704}" type="presOf" srcId="{AEA6D1DA-121C-1546-8285-68C413EE878F}" destId="{9009BFDC-66A5-7E45-8883-5E83FA5B5C55}" srcOrd="1" destOrd="0" presId="urn:microsoft.com/office/officeart/2005/8/layout/vList4"/>
    <dgm:cxn modelId="{23C4DD5B-B3BF-344F-A22E-CAE11FD2DCD0}" type="presOf" srcId="{80FE8421-520D-C74C-B776-660B894F89A8}" destId="{992C57EC-542E-2747-A675-B069FEC45C39}" srcOrd="1" destOrd="0" presId="urn:microsoft.com/office/officeart/2005/8/layout/vList4"/>
    <dgm:cxn modelId="{057C9D5F-7474-E749-B860-7D07350D6FEE}" type="presOf" srcId="{6FECB1BE-C81E-2F4B-8084-4831F8D9801B}" destId="{5ABACB7B-9F34-AC46-BEC4-68493A4AB0A2}" srcOrd="0" destOrd="1" presId="urn:microsoft.com/office/officeart/2005/8/layout/vList4"/>
    <dgm:cxn modelId="{31726A6D-E0E4-1146-84D3-9521C7A05CCB}" type="presOf" srcId="{842C530D-2506-E34E-9B53-5F50651DB5FC}" destId="{992C57EC-542E-2747-A675-B069FEC45C39}" srcOrd="1" destOrd="1" presId="urn:microsoft.com/office/officeart/2005/8/layout/vList4"/>
    <dgm:cxn modelId="{9C39216E-D9E5-4D4D-B739-8B511D2D34F1}" type="presOf" srcId="{C52E148B-4D2A-4B4E-9477-415051C8A16D}" destId="{F8243097-F798-CC49-9353-F76C4FCC99C8}" srcOrd="1" destOrd="0" presId="urn:microsoft.com/office/officeart/2005/8/layout/vList4"/>
    <dgm:cxn modelId="{24DA6E77-F056-5247-8072-2BCB460D84A9}" srcId="{66B71695-5C91-FB40-BF73-72DFF77D646F}" destId="{5936E744-D945-024F-BBC4-54D34305584F}" srcOrd="0" destOrd="0" parTransId="{42AC70A0-24DB-4F45-B603-04BB009E78BF}" sibTransId="{23AD3FFD-B568-B748-92A7-1278CCAC8673}"/>
    <dgm:cxn modelId="{182AAE81-1489-7540-AA02-31A0199C7218}" type="presOf" srcId="{AAA98915-1835-0D4F-A516-080E580898A0}" destId="{0419E51D-0C81-A148-9AE3-7454350DA90C}" srcOrd="1" destOrd="0" presId="urn:microsoft.com/office/officeart/2005/8/layout/vList4"/>
    <dgm:cxn modelId="{5349E68A-A947-2646-9EA4-D135AE02011D}" srcId="{80FE8421-520D-C74C-B776-660B894F89A8}" destId="{842C530D-2506-E34E-9B53-5F50651DB5FC}" srcOrd="0" destOrd="0" parTransId="{8B887F2D-B94A-2B48-9BE5-83AB50653444}" sibTransId="{236A6126-54B7-3346-B107-DE9CC8F9ED4E}"/>
    <dgm:cxn modelId="{BC96188D-447B-D04E-A717-BD6E3887B520}" type="presOf" srcId="{1C56CC4A-A5EF-6B45-B111-180C5CD68DBE}" destId="{9009BFDC-66A5-7E45-8883-5E83FA5B5C55}" srcOrd="1" destOrd="1" presId="urn:microsoft.com/office/officeart/2005/8/layout/vList4"/>
    <dgm:cxn modelId="{C284CA8E-9804-6645-A2D0-2DC61C03A798}" srcId="{1D0BAF0A-9ABF-7A49-A9F0-70849AF5C24A}" destId="{AEA6D1DA-121C-1546-8285-68C413EE878F}" srcOrd="3" destOrd="0" parTransId="{7EA9C48A-A7D0-2446-A1D4-B809840D9AC7}" sibTransId="{67697777-0A74-7440-803A-D3E273EA3E43}"/>
    <dgm:cxn modelId="{632DA792-2DC4-BF4B-8D06-0CE5BF53F617}" srcId="{1D0BAF0A-9ABF-7A49-A9F0-70849AF5C24A}" destId="{AAA98915-1835-0D4F-A516-080E580898A0}" srcOrd="2" destOrd="0" parTransId="{BAB74B79-2D97-EC47-A062-2D375B9E427F}" sibTransId="{55D29D54-A4DA-FF44-B215-FB058545DBDA}"/>
    <dgm:cxn modelId="{BB652AAA-5749-0445-8A55-70F0181FD12E}" type="presOf" srcId="{AEA6D1DA-121C-1546-8285-68C413EE878F}" destId="{3A0ABF3B-DDDA-1543-9584-5B8851646D45}" srcOrd="0" destOrd="0" presId="urn:microsoft.com/office/officeart/2005/8/layout/vList4"/>
    <dgm:cxn modelId="{E69233AB-D7C9-9F4A-9E48-D7A979168FD8}" type="presOf" srcId="{842C530D-2506-E34E-9B53-5F50651DB5FC}" destId="{99995CC0-6BD3-394A-854F-1A0C9BAA212F}" srcOrd="0" destOrd="1" presId="urn:microsoft.com/office/officeart/2005/8/layout/vList4"/>
    <dgm:cxn modelId="{287803AF-6BBE-294A-9553-2DE3E31CFE37}" type="presOf" srcId="{E5034A56-C936-8A42-A97A-2840BD4AA5B0}" destId="{A4C64027-8B9D-2643-AC7B-A7390C556110}" srcOrd="0" destOrd="1" presId="urn:microsoft.com/office/officeart/2005/8/layout/vList4"/>
    <dgm:cxn modelId="{78BA0EAF-318D-A34F-AD95-C70F4A49DB31}" type="presOf" srcId="{FC1FA831-654B-E64E-9AB0-B704D7B70418}" destId="{9CC4CB8E-7856-0348-A306-5E22EE87BAD5}" srcOrd="1" destOrd="1" presId="urn:microsoft.com/office/officeart/2005/8/layout/vList4"/>
    <dgm:cxn modelId="{2A9B10B7-80AD-CF47-8860-B50BC9A8CF12}" type="presOf" srcId="{AAA98915-1835-0D4F-A516-080E580898A0}" destId="{5ABACB7B-9F34-AC46-BEC4-68493A4AB0A2}" srcOrd="0" destOrd="0" presId="urn:microsoft.com/office/officeart/2005/8/layout/vList4"/>
    <dgm:cxn modelId="{D42C2CB9-56CC-2C42-BE96-62CA20ACE693}" type="presOf" srcId="{7C8AF230-9B42-794B-997B-20350886BD73}" destId="{9CC4CB8E-7856-0348-A306-5E22EE87BAD5}" srcOrd="1" destOrd="0" presId="urn:microsoft.com/office/officeart/2005/8/layout/vList4"/>
    <dgm:cxn modelId="{20B863BA-0BA0-F542-9D27-5F146F66310F}" srcId="{EA8143AB-425E-C045-97FB-1201D8FEEEB3}" destId="{E5034A56-C936-8A42-A97A-2840BD4AA5B0}" srcOrd="0" destOrd="0" parTransId="{25432C4C-7AAD-234F-9166-999E52945010}" sibTransId="{74CA7BF7-085B-694B-9694-78E842CEDD77}"/>
    <dgm:cxn modelId="{DF146DBA-630A-5A42-BE93-595189FB9475}" type="presOf" srcId="{C52E148B-4D2A-4B4E-9477-415051C8A16D}" destId="{9059EC5E-2BD1-2941-818C-D02F52D2224E}" srcOrd="0" destOrd="0" presId="urn:microsoft.com/office/officeart/2005/8/layout/vList4"/>
    <dgm:cxn modelId="{3117B3BD-291B-364A-945E-D9FC7BC71B90}" type="presOf" srcId="{5936E744-D945-024F-BBC4-54D34305584F}" destId="{5B6D3B6A-B2AB-F147-B5BC-6083B229AF59}" srcOrd="0" destOrd="1" presId="urn:microsoft.com/office/officeart/2005/8/layout/vList4"/>
    <dgm:cxn modelId="{DEF62FC4-12B1-BC4F-B391-B30B4FA3AC94}" type="presOf" srcId="{02F5EF6F-90DE-C04D-AEF3-F4B654C281FD}" destId="{9059EC5E-2BD1-2941-818C-D02F52D2224E}" srcOrd="0" destOrd="1" presId="urn:microsoft.com/office/officeart/2005/8/layout/vList4"/>
    <dgm:cxn modelId="{4A85FACF-244D-F54B-9A47-B34CCB5921D2}" srcId="{7C8AF230-9B42-794B-997B-20350886BD73}" destId="{FC1FA831-654B-E64E-9AB0-B704D7B70418}" srcOrd="0" destOrd="0" parTransId="{C90C7792-81AC-C24B-B609-8CA73B15EE3C}" sibTransId="{E473D500-16CE-B94C-885D-76871E901FD2}"/>
    <dgm:cxn modelId="{AF3EF7E9-10B8-9E41-A92F-E31892463A48}" srcId="{AEA6D1DA-121C-1546-8285-68C413EE878F}" destId="{1C56CC4A-A5EF-6B45-B111-180C5CD68DBE}" srcOrd="0" destOrd="0" parTransId="{7945F833-02FD-0B44-84F3-DFF603C442DA}" sibTransId="{E13D3895-8454-804B-9718-297CD17F26E2}"/>
    <dgm:cxn modelId="{0A957DEC-C3D6-F445-9E12-6FFC2C1CBB12}" type="presOf" srcId="{02F5EF6F-90DE-C04D-AEF3-F4B654C281FD}" destId="{F8243097-F798-CC49-9353-F76C4FCC99C8}" srcOrd="1" destOrd="1" presId="urn:microsoft.com/office/officeart/2005/8/layout/vList4"/>
    <dgm:cxn modelId="{B1160AED-A32C-CD43-B695-B31FF337C3DF}" type="presOf" srcId="{1C56CC4A-A5EF-6B45-B111-180C5CD68DBE}" destId="{3A0ABF3B-DDDA-1543-9584-5B8851646D45}" srcOrd="0" destOrd="1" presId="urn:microsoft.com/office/officeart/2005/8/layout/vList4"/>
    <dgm:cxn modelId="{34172CED-A2C0-1D49-8A3A-EC9D8DBC8E4F}" type="presOf" srcId="{EA8143AB-425E-C045-97FB-1201D8FEEEB3}" destId="{EBD97C3F-7759-CD42-A18F-FAC65F3C2575}" srcOrd="1" destOrd="0" presId="urn:microsoft.com/office/officeart/2005/8/layout/vList4"/>
    <dgm:cxn modelId="{EB515DF2-5605-2E43-9316-F34A4FECECDA}" type="presOf" srcId="{7C8AF230-9B42-794B-997B-20350886BD73}" destId="{25426AD7-F132-E248-A8CA-A6398EEFE115}" srcOrd="0" destOrd="0" presId="urn:microsoft.com/office/officeart/2005/8/layout/vList4"/>
    <dgm:cxn modelId="{A2A430F5-AADD-2143-AA28-8DE1DDCD9587}" type="presOf" srcId="{1D0BAF0A-9ABF-7A49-A9F0-70849AF5C24A}" destId="{8BA2439E-01E5-2449-950B-6EEE28D8D08C}" srcOrd="0" destOrd="0" presId="urn:microsoft.com/office/officeart/2005/8/layout/vList4"/>
    <dgm:cxn modelId="{9C29CCFB-6D15-804E-B6E7-EC4B4A003826}" type="presOf" srcId="{5936E744-D945-024F-BBC4-54D34305584F}" destId="{D0DB23B8-64AD-7743-99D2-6133ACEDDA6C}" srcOrd="1" destOrd="1" presId="urn:microsoft.com/office/officeart/2005/8/layout/vList4"/>
    <dgm:cxn modelId="{4576320D-F83F-9E40-A738-CD4622DB4E7C}" type="presParOf" srcId="{8BA2439E-01E5-2449-950B-6EEE28D8D08C}" destId="{07360932-E0B3-A743-B8E1-B4E7D50945B6}" srcOrd="0" destOrd="0" presId="urn:microsoft.com/office/officeart/2005/8/layout/vList4"/>
    <dgm:cxn modelId="{AF897468-54A4-3941-9387-835975B8F7BD}" type="presParOf" srcId="{07360932-E0B3-A743-B8E1-B4E7D50945B6}" destId="{25426AD7-F132-E248-A8CA-A6398EEFE115}" srcOrd="0" destOrd="0" presId="urn:microsoft.com/office/officeart/2005/8/layout/vList4"/>
    <dgm:cxn modelId="{1036FBA3-0517-BA4B-862A-2BFD25FA5418}" type="presParOf" srcId="{07360932-E0B3-A743-B8E1-B4E7D50945B6}" destId="{4009F220-2DD8-FD49-A0FF-6B1B5E619E65}" srcOrd="1" destOrd="0" presId="urn:microsoft.com/office/officeart/2005/8/layout/vList4"/>
    <dgm:cxn modelId="{E1F8BBAB-884B-F943-B9B6-573FE7702F80}" type="presParOf" srcId="{07360932-E0B3-A743-B8E1-B4E7D50945B6}" destId="{9CC4CB8E-7856-0348-A306-5E22EE87BAD5}" srcOrd="2" destOrd="0" presId="urn:microsoft.com/office/officeart/2005/8/layout/vList4"/>
    <dgm:cxn modelId="{1900883F-46EC-AA49-98C8-1F818493F5FA}" type="presParOf" srcId="{8BA2439E-01E5-2449-950B-6EEE28D8D08C}" destId="{9C825A2E-31F9-414F-8FC1-E4A16FD7A524}" srcOrd="1" destOrd="0" presId="urn:microsoft.com/office/officeart/2005/8/layout/vList4"/>
    <dgm:cxn modelId="{B24D7D62-3AA5-4642-8C0B-98D8B7A60E0B}" type="presParOf" srcId="{8BA2439E-01E5-2449-950B-6EEE28D8D08C}" destId="{E679AA10-C127-A94C-858E-A23E38512295}" srcOrd="2" destOrd="0" presId="urn:microsoft.com/office/officeart/2005/8/layout/vList4"/>
    <dgm:cxn modelId="{E617692F-81BB-4649-A148-236AB3223749}" type="presParOf" srcId="{E679AA10-C127-A94C-858E-A23E38512295}" destId="{99995CC0-6BD3-394A-854F-1A0C9BAA212F}" srcOrd="0" destOrd="0" presId="urn:microsoft.com/office/officeart/2005/8/layout/vList4"/>
    <dgm:cxn modelId="{E4F4F247-CFD5-D443-8E91-8F7AF524C9A8}" type="presParOf" srcId="{E679AA10-C127-A94C-858E-A23E38512295}" destId="{575D0A15-3A2D-1447-9499-92082328307F}" srcOrd="1" destOrd="0" presId="urn:microsoft.com/office/officeart/2005/8/layout/vList4"/>
    <dgm:cxn modelId="{885CFC8C-6D15-024B-B211-556ED4A30584}" type="presParOf" srcId="{E679AA10-C127-A94C-858E-A23E38512295}" destId="{992C57EC-542E-2747-A675-B069FEC45C39}" srcOrd="2" destOrd="0" presId="urn:microsoft.com/office/officeart/2005/8/layout/vList4"/>
    <dgm:cxn modelId="{6811E90A-736A-C140-9493-755758D9598E}" type="presParOf" srcId="{8BA2439E-01E5-2449-950B-6EEE28D8D08C}" destId="{5B02DB4A-46FB-BA49-A567-48D5A60343CE}" srcOrd="3" destOrd="0" presId="urn:microsoft.com/office/officeart/2005/8/layout/vList4"/>
    <dgm:cxn modelId="{9583F9D6-FF84-D940-91AE-72DFF4E0A985}" type="presParOf" srcId="{8BA2439E-01E5-2449-950B-6EEE28D8D08C}" destId="{B58D2AF4-907E-E54D-83C4-B9AE1020A938}" srcOrd="4" destOrd="0" presId="urn:microsoft.com/office/officeart/2005/8/layout/vList4"/>
    <dgm:cxn modelId="{A1775D52-CF4A-2B46-85B7-BF12950B501B}" type="presParOf" srcId="{B58D2AF4-907E-E54D-83C4-B9AE1020A938}" destId="{5ABACB7B-9F34-AC46-BEC4-68493A4AB0A2}" srcOrd="0" destOrd="0" presId="urn:microsoft.com/office/officeart/2005/8/layout/vList4"/>
    <dgm:cxn modelId="{021F5846-432B-8F43-BA36-E3386E4626A2}" type="presParOf" srcId="{B58D2AF4-907E-E54D-83C4-B9AE1020A938}" destId="{F3C5D8FF-D683-544C-A623-086EDF36D35F}" srcOrd="1" destOrd="0" presId="urn:microsoft.com/office/officeart/2005/8/layout/vList4"/>
    <dgm:cxn modelId="{CE074120-A5CB-9148-B4D6-DC9C765A7E3A}" type="presParOf" srcId="{B58D2AF4-907E-E54D-83C4-B9AE1020A938}" destId="{0419E51D-0C81-A148-9AE3-7454350DA90C}" srcOrd="2" destOrd="0" presId="urn:microsoft.com/office/officeart/2005/8/layout/vList4"/>
    <dgm:cxn modelId="{02D02480-7626-F34D-AA89-E9D1B35AABE6}" type="presParOf" srcId="{8BA2439E-01E5-2449-950B-6EEE28D8D08C}" destId="{61225DD5-F674-D944-BFD0-F61AA15F365E}" srcOrd="5" destOrd="0" presId="urn:microsoft.com/office/officeart/2005/8/layout/vList4"/>
    <dgm:cxn modelId="{7EBE140F-D352-8F4E-BAD7-B43F45B2E81A}" type="presParOf" srcId="{8BA2439E-01E5-2449-950B-6EEE28D8D08C}" destId="{ED2AD31E-3286-764F-9DD2-7B21199A577C}" srcOrd="6" destOrd="0" presId="urn:microsoft.com/office/officeart/2005/8/layout/vList4"/>
    <dgm:cxn modelId="{6B8178BF-F74B-AC40-91F2-BBFB9037AECE}" type="presParOf" srcId="{ED2AD31E-3286-764F-9DD2-7B21199A577C}" destId="{3A0ABF3B-DDDA-1543-9584-5B8851646D45}" srcOrd="0" destOrd="0" presId="urn:microsoft.com/office/officeart/2005/8/layout/vList4"/>
    <dgm:cxn modelId="{A4D16813-E93B-1B42-BDC3-B1EE203D752A}" type="presParOf" srcId="{ED2AD31E-3286-764F-9DD2-7B21199A577C}" destId="{763B8F1E-DC0A-2544-AF76-6D25246606B7}" srcOrd="1" destOrd="0" presId="urn:microsoft.com/office/officeart/2005/8/layout/vList4"/>
    <dgm:cxn modelId="{E4330453-0E8C-3B41-A3FE-8F847E6D648F}" type="presParOf" srcId="{ED2AD31E-3286-764F-9DD2-7B21199A577C}" destId="{9009BFDC-66A5-7E45-8883-5E83FA5B5C55}" srcOrd="2" destOrd="0" presId="urn:microsoft.com/office/officeart/2005/8/layout/vList4"/>
    <dgm:cxn modelId="{88D9CD0F-B7F1-474A-A2DD-940E74D7F8DC}" type="presParOf" srcId="{8BA2439E-01E5-2449-950B-6EEE28D8D08C}" destId="{272E5224-4937-D646-AAFF-1AD18BC9AC6A}" srcOrd="7" destOrd="0" presId="urn:microsoft.com/office/officeart/2005/8/layout/vList4"/>
    <dgm:cxn modelId="{73AFCC1A-A957-9D45-8B54-C40F2B5E6D66}" type="presParOf" srcId="{8BA2439E-01E5-2449-950B-6EEE28D8D08C}" destId="{00AB767C-A835-3742-B734-A20B09A7A1EB}" srcOrd="8" destOrd="0" presId="urn:microsoft.com/office/officeart/2005/8/layout/vList4"/>
    <dgm:cxn modelId="{4C06A51B-F955-3C44-BBA4-F1AF0577CB77}" type="presParOf" srcId="{00AB767C-A835-3742-B734-A20B09A7A1EB}" destId="{A4C64027-8B9D-2643-AC7B-A7390C556110}" srcOrd="0" destOrd="0" presId="urn:microsoft.com/office/officeart/2005/8/layout/vList4"/>
    <dgm:cxn modelId="{724B837C-324E-8F49-A23E-9489B7FB7344}" type="presParOf" srcId="{00AB767C-A835-3742-B734-A20B09A7A1EB}" destId="{0AC6B637-58F8-6D41-81C0-C4C1DF914BB6}" srcOrd="1" destOrd="0" presId="urn:microsoft.com/office/officeart/2005/8/layout/vList4"/>
    <dgm:cxn modelId="{D6636BFC-0FBB-7142-AB0E-AB1C843E119E}" type="presParOf" srcId="{00AB767C-A835-3742-B734-A20B09A7A1EB}" destId="{EBD97C3F-7759-CD42-A18F-FAC65F3C2575}" srcOrd="2" destOrd="0" presId="urn:microsoft.com/office/officeart/2005/8/layout/vList4"/>
    <dgm:cxn modelId="{780DCEFB-B3B4-594A-A9A8-E3B97A05667C}" type="presParOf" srcId="{8BA2439E-01E5-2449-950B-6EEE28D8D08C}" destId="{20CAE5F8-B563-6349-83D3-F327E56E1F37}" srcOrd="9" destOrd="0" presId="urn:microsoft.com/office/officeart/2005/8/layout/vList4"/>
    <dgm:cxn modelId="{F7E1BC6B-478D-F843-8B81-3D13782718CE}" type="presParOf" srcId="{8BA2439E-01E5-2449-950B-6EEE28D8D08C}" destId="{8B5AFDB3-ACCC-8C41-A722-28923090E5A9}" srcOrd="10" destOrd="0" presId="urn:microsoft.com/office/officeart/2005/8/layout/vList4"/>
    <dgm:cxn modelId="{793EF110-B767-5B4C-BD87-829736CFB2AC}" type="presParOf" srcId="{8B5AFDB3-ACCC-8C41-A722-28923090E5A9}" destId="{5B6D3B6A-B2AB-F147-B5BC-6083B229AF59}" srcOrd="0" destOrd="0" presId="urn:microsoft.com/office/officeart/2005/8/layout/vList4"/>
    <dgm:cxn modelId="{F9ED8F4D-C353-8E4D-9864-A651464D1FBF}" type="presParOf" srcId="{8B5AFDB3-ACCC-8C41-A722-28923090E5A9}" destId="{1608DF19-7BF8-2B40-BB78-B09978139035}" srcOrd="1" destOrd="0" presId="urn:microsoft.com/office/officeart/2005/8/layout/vList4"/>
    <dgm:cxn modelId="{CE6673F0-54E0-0545-9099-40C529F7A92D}" type="presParOf" srcId="{8B5AFDB3-ACCC-8C41-A722-28923090E5A9}" destId="{D0DB23B8-64AD-7743-99D2-6133ACEDDA6C}" srcOrd="2" destOrd="0" presId="urn:microsoft.com/office/officeart/2005/8/layout/vList4"/>
    <dgm:cxn modelId="{BCFDBE6B-A448-6F43-AEC7-B0FB7564A15F}" type="presParOf" srcId="{8BA2439E-01E5-2449-950B-6EEE28D8D08C}" destId="{53D127A8-70D5-C846-ADA1-04F969F02E94}" srcOrd="11" destOrd="0" presId="urn:microsoft.com/office/officeart/2005/8/layout/vList4"/>
    <dgm:cxn modelId="{E91C605E-4247-C945-9947-66D7230DF471}" type="presParOf" srcId="{8BA2439E-01E5-2449-950B-6EEE28D8D08C}" destId="{23567843-448C-784B-BCB4-FAD1CC17C8D4}" srcOrd="12" destOrd="0" presId="urn:microsoft.com/office/officeart/2005/8/layout/vList4"/>
    <dgm:cxn modelId="{A70217E2-6724-1C48-8D64-5CC5EE6D597A}" type="presParOf" srcId="{23567843-448C-784B-BCB4-FAD1CC17C8D4}" destId="{9059EC5E-2BD1-2941-818C-D02F52D2224E}" srcOrd="0" destOrd="0" presId="urn:microsoft.com/office/officeart/2005/8/layout/vList4"/>
    <dgm:cxn modelId="{717B0C6B-6E76-6B41-80E8-C05B5A007814}" type="presParOf" srcId="{23567843-448C-784B-BCB4-FAD1CC17C8D4}" destId="{6AE3737D-48BD-C347-BC64-C496F94A8945}" srcOrd="1" destOrd="0" presId="urn:microsoft.com/office/officeart/2005/8/layout/vList4"/>
    <dgm:cxn modelId="{7D16CFF2-EA93-0442-BAB7-1D7357677855}" type="presParOf" srcId="{23567843-448C-784B-BCB4-FAD1CC17C8D4}" destId="{F8243097-F798-CC49-9353-F76C4FCC99C8}"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B9BD6C-E707-4D47-BACC-FFE43606A0E1}">
      <dsp:nvSpPr>
        <dsp:cNvPr id="0" name=""/>
        <dsp:cNvSpPr/>
      </dsp:nvSpPr>
      <dsp:spPr>
        <a:xfrm>
          <a:off x="497850" y="602370"/>
          <a:ext cx="1098000" cy="1098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DB8166-A5AF-4C80-9A16-1EBC9BA0688D}">
      <dsp:nvSpPr>
        <dsp:cNvPr id="0" name=""/>
        <dsp:cNvSpPr/>
      </dsp:nvSpPr>
      <dsp:spPr>
        <a:xfrm>
          <a:off x="731850" y="836370"/>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91C0684-B816-4066-AF6F-6DE5DB736263}">
      <dsp:nvSpPr>
        <dsp:cNvPr id="0" name=""/>
        <dsp:cNvSpPr/>
      </dsp:nvSpPr>
      <dsp:spPr>
        <a:xfrm>
          <a:off x="146850" y="20423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t>Toilets</a:t>
          </a:r>
        </a:p>
      </dsp:txBody>
      <dsp:txXfrm>
        <a:off x="146850" y="2042370"/>
        <a:ext cx="1800000" cy="720000"/>
      </dsp:txXfrm>
    </dsp:sp>
    <dsp:sp modelId="{AEA24DFD-68B5-4D75-9710-F00ADDE5FA06}">
      <dsp:nvSpPr>
        <dsp:cNvPr id="0" name=""/>
        <dsp:cNvSpPr/>
      </dsp:nvSpPr>
      <dsp:spPr>
        <a:xfrm>
          <a:off x="2612850" y="602370"/>
          <a:ext cx="1098000" cy="1098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F79367-C061-4FA2-ADE7-5E7D5BF6E3C3}">
      <dsp:nvSpPr>
        <dsp:cNvPr id="0" name=""/>
        <dsp:cNvSpPr/>
      </dsp:nvSpPr>
      <dsp:spPr>
        <a:xfrm>
          <a:off x="2846850" y="836370"/>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83301FA-D4A2-44F0-BE38-B116EC6DA7DF}">
      <dsp:nvSpPr>
        <dsp:cNvPr id="0" name=""/>
        <dsp:cNvSpPr/>
      </dsp:nvSpPr>
      <dsp:spPr>
        <a:xfrm>
          <a:off x="2261850" y="20423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t>Water/Coffee/Tea</a:t>
          </a:r>
        </a:p>
      </dsp:txBody>
      <dsp:txXfrm>
        <a:off x="2261850" y="2042370"/>
        <a:ext cx="1800000" cy="720000"/>
      </dsp:txXfrm>
    </dsp:sp>
    <dsp:sp modelId="{5977138E-C002-4FDB-AE5D-2EE5DBE2B3D3}">
      <dsp:nvSpPr>
        <dsp:cNvPr id="0" name=""/>
        <dsp:cNvSpPr/>
      </dsp:nvSpPr>
      <dsp:spPr>
        <a:xfrm>
          <a:off x="4727850" y="602370"/>
          <a:ext cx="1098000" cy="109800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0D4342-D658-48E9-8392-D0A43AFC6EF4}">
      <dsp:nvSpPr>
        <dsp:cNvPr id="0" name=""/>
        <dsp:cNvSpPr/>
      </dsp:nvSpPr>
      <dsp:spPr>
        <a:xfrm>
          <a:off x="4961850" y="836370"/>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A0F72FA-A044-4AF4-B155-605C50CB8606}">
      <dsp:nvSpPr>
        <dsp:cNvPr id="0" name=""/>
        <dsp:cNvSpPr/>
      </dsp:nvSpPr>
      <dsp:spPr>
        <a:xfrm>
          <a:off x="4376850" y="20423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t>Building Access</a:t>
          </a:r>
        </a:p>
      </dsp:txBody>
      <dsp:txXfrm>
        <a:off x="4376850" y="2042370"/>
        <a:ext cx="1800000" cy="720000"/>
      </dsp:txXfrm>
    </dsp:sp>
    <dsp:sp modelId="{0C422559-48AB-41EB-823C-2BADF503DAE2}">
      <dsp:nvSpPr>
        <dsp:cNvPr id="0" name=""/>
        <dsp:cNvSpPr/>
      </dsp:nvSpPr>
      <dsp:spPr>
        <a:xfrm>
          <a:off x="6842850" y="602370"/>
          <a:ext cx="1098000" cy="109800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9D53B1-7490-4CCE-8A8F-ADBC6DB73BB6}">
      <dsp:nvSpPr>
        <dsp:cNvPr id="0" name=""/>
        <dsp:cNvSpPr/>
      </dsp:nvSpPr>
      <dsp:spPr>
        <a:xfrm>
          <a:off x="7076850" y="836370"/>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2BC3875-C0E2-4507-B274-301B60AE09DF}">
      <dsp:nvSpPr>
        <dsp:cNvPr id="0" name=""/>
        <dsp:cNvSpPr/>
      </dsp:nvSpPr>
      <dsp:spPr>
        <a:xfrm>
          <a:off x="6491850" y="20423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t>Fire Evacuation</a:t>
          </a:r>
        </a:p>
      </dsp:txBody>
      <dsp:txXfrm>
        <a:off x="6491850" y="2042370"/>
        <a:ext cx="1800000" cy="720000"/>
      </dsp:txXfrm>
    </dsp:sp>
    <dsp:sp modelId="{58DD6F08-A0E1-47B2-B336-19219ADEF3F8}">
      <dsp:nvSpPr>
        <dsp:cNvPr id="0" name=""/>
        <dsp:cNvSpPr/>
      </dsp:nvSpPr>
      <dsp:spPr>
        <a:xfrm>
          <a:off x="8957850" y="602370"/>
          <a:ext cx="1098000" cy="1098000"/>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193E96-EA61-477A-AA36-1212ADB5D421}">
      <dsp:nvSpPr>
        <dsp:cNvPr id="0" name=""/>
        <dsp:cNvSpPr/>
      </dsp:nvSpPr>
      <dsp:spPr>
        <a:xfrm>
          <a:off x="9191850" y="836370"/>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E9065DB-9448-49D1-A71C-AD2610FBC535}">
      <dsp:nvSpPr>
        <dsp:cNvPr id="0" name=""/>
        <dsp:cNvSpPr/>
      </dsp:nvSpPr>
      <dsp:spPr>
        <a:xfrm>
          <a:off x="8606850" y="20423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GB" sz="1400" kern="1200"/>
            <a:t>Power Cables</a:t>
          </a:r>
        </a:p>
      </dsp:txBody>
      <dsp:txXfrm>
        <a:off x="8606850" y="2042370"/>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426AD7-F132-E248-A8CA-A6398EEFE115}">
      <dsp:nvSpPr>
        <dsp:cNvPr id="0" name=""/>
        <dsp:cNvSpPr/>
      </dsp:nvSpPr>
      <dsp:spPr>
        <a:xfrm>
          <a:off x="0" y="0"/>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7 Application Layer</a:t>
          </a:r>
        </a:p>
        <a:p>
          <a:pPr marL="114300" lvl="1" indent="-114300" algn="l" defTabSz="577850">
            <a:lnSpc>
              <a:spcPct val="90000"/>
            </a:lnSpc>
            <a:spcBef>
              <a:spcPct val="0"/>
            </a:spcBef>
            <a:spcAft>
              <a:spcPct val="15000"/>
            </a:spcAft>
            <a:buNone/>
          </a:pPr>
          <a:r>
            <a:rPr lang="en-GB" sz="1300" kern="1200" dirty="0"/>
            <a:t>For human consumption – what we see 👀 </a:t>
          </a:r>
          <a:r>
            <a:rPr lang="en-GB" sz="1300" kern="1200" dirty="0" err="1"/>
            <a:t>eg.</a:t>
          </a:r>
          <a:r>
            <a:rPr lang="en-GB" sz="1300" kern="1200" dirty="0"/>
            <a:t> HTTP, SNMP, FTP</a:t>
          </a:r>
        </a:p>
      </dsp:txBody>
      <dsp:txXfrm>
        <a:off x="1963581" y="0"/>
        <a:ext cx="7471488" cy="765679"/>
      </dsp:txXfrm>
    </dsp:sp>
    <dsp:sp modelId="{4009F220-2DD8-FD49-A0FF-6B1B5E619E65}">
      <dsp:nvSpPr>
        <dsp:cNvPr id="0" name=""/>
        <dsp:cNvSpPr/>
      </dsp:nvSpPr>
      <dsp:spPr>
        <a:xfrm>
          <a:off x="76567" y="76567"/>
          <a:ext cx="1887014" cy="612543"/>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3000" b="-43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99995CC0-6BD3-394A-854F-1A0C9BAA212F}">
      <dsp:nvSpPr>
        <dsp:cNvPr id="0" name=""/>
        <dsp:cNvSpPr/>
      </dsp:nvSpPr>
      <dsp:spPr>
        <a:xfrm>
          <a:off x="0" y="842247"/>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6 Presentation Layer</a:t>
          </a:r>
        </a:p>
        <a:p>
          <a:pPr marL="114300" lvl="1" indent="-114300" algn="l" defTabSz="577850">
            <a:lnSpc>
              <a:spcPct val="90000"/>
            </a:lnSpc>
            <a:spcBef>
              <a:spcPct val="0"/>
            </a:spcBef>
            <a:spcAft>
              <a:spcPct val="15000"/>
            </a:spcAft>
            <a:buNone/>
          </a:pPr>
          <a:r>
            <a:rPr lang="en-GB" sz="1300" kern="1200" dirty="0"/>
            <a:t>Processes data to be used by the app layer, including encryption/decryption, jpg, SSL, TLS</a:t>
          </a:r>
        </a:p>
      </dsp:txBody>
      <dsp:txXfrm>
        <a:off x="1963581" y="842247"/>
        <a:ext cx="7471488" cy="765679"/>
      </dsp:txXfrm>
    </dsp:sp>
    <dsp:sp modelId="{575D0A15-3A2D-1447-9499-92082328307F}">
      <dsp:nvSpPr>
        <dsp:cNvPr id="0" name=""/>
        <dsp:cNvSpPr/>
      </dsp:nvSpPr>
      <dsp:spPr>
        <a:xfrm>
          <a:off x="76567" y="918815"/>
          <a:ext cx="1887014" cy="612543"/>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7000" b="-27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5ABACB7B-9F34-AC46-BEC4-68493A4AB0A2}">
      <dsp:nvSpPr>
        <dsp:cNvPr id="0" name=""/>
        <dsp:cNvSpPr/>
      </dsp:nvSpPr>
      <dsp:spPr>
        <a:xfrm>
          <a:off x="0" y="1684495"/>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5 Session Layer</a:t>
          </a:r>
        </a:p>
        <a:p>
          <a:pPr marL="114300" lvl="1" indent="-114300" algn="l" defTabSz="577850">
            <a:lnSpc>
              <a:spcPct val="90000"/>
            </a:lnSpc>
            <a:spcBef>
              <a:spcPct val="0"/>
            </a:spcBef>
            <a:spcAft>
              <a:spcPct val="15000"/>
            </a:spcAft>
            <a:buNone/>
          </a:pPr>
          <a:r>
            <a:rPr lang="en-GB" sz="1300" kern="1200" dirty="0"/>
            <a:t>Creation/Tear down of network connections</a:t>
          </a:r>
        </a:p>
      </dsp:txBody>
      <dsp:txXfrm>
        <a:off x="1963581" y="1684495"/>
        <a:ext cx="7471488" cy="765679"/>
      </dsp:txXfrm>
    </dsp:sp>
    <dsp:sp modelId="{F3C5D8FF-D683-544C-A623-086EDF36D35F}">
      <dsp:nvSpPr>
        <dsp:cNvPr id="0" name=""/>
        <dsp:cNvSpPr/>
      </dsp:nvSpPr>
      <dsp:spPr>
        <a:xfrm>
          <a:off x="76567" y="1761063"/>
          <a:ext cx="1887014" cy="612543"/>
        </a:xfrm>
        <a:prstGeom prst="roundRect">
          <a:avLst>
            <a:gd name="adj" fmla="val 10000"/>
          </a:avLst>
        </a:prstGeom>
        <a:blipFill>
          <a:blip xmlns:r="http://schemas.openxmlformats.org/officeDocument/2006/relationships" r:embed="rId3"/>
          <a:srcRect/>
          <a:stretch>
            <a:fillRect t="-22000" b="-22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3A0ABF3B-DDDA-1543-9584-5B8851646D45}">
      <dsp:nvSpPr>
        <dsp:cNvPr id="0" name=""/>
        <dsp:cNvSpPr/>
      </dsp:nvSpPr>
      <dsp:spPr>
        <a:xfrm>
          <a:off x="0" y="2526743"/>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4 Transportation Layer (TCP/UDP)</a:t>
          </a:r>
        </a:p>
        <a:p>
          <a:pPr marL="114300" lvl="1" indent="-114300" algn="l" defTabSz="577850">
            <a:lnSpc>
              <a:spcPct val="90000"/>
            </a:lnSpc>
            <a:spcBef>
              <a:spcPct val="0"/>
            </a:spcBef>
            <a:spcAft>
              <a:spcPct val="15000"/>
            </a:spcAft>
            <a:buNone/>
          </a:pPr>
          <a:r>
            <a:rPr lang="en-GB" sz="1300" kern="1200" dirty="0"/>
            <a:t>Responsible for transporting packets in a way that covers flow control and reliability</a:t>
          </a:r>
        </a:p>
      </dsp:txBody>
      <dsp:txXfrm>
        <a:off x="1963581" y="2526743"/>
        <a:ext cx="7471488" cy="765679"/>
      </dsp:txXfrm>
    </dsp:sp>
    <dsp:sp modelId="{763B8F1E-DC0A-2544-AF76-6D25246606B7}">
      <dsp:nvSpPr>
        <dsp:cNvPr id="0" name=""/>
        <dsp:cNvSpPr/>
      </dsp:nvSpPr>
      <dsp:spPr>
        <a:xfrm>
          <a:off x="76567" y="2603311"/>
          <a:ext cx="1887014" cy="612543"/>
        </a:xfrm>
        <a:prstGeom prst="roundRect">
          <a:avLst>
            <a:gd name="adj" fmla="val 10000"/>
          </a:avLst>
        </a:prstGeom>
        <a:blipFill>
          <a:blip xmlns:r="http://schemas.openxmlformats.org/officeDocument/2006/relationships" r:embed="rId4"/>
          <a:srcRect/>
          <a:stretch>
            <a:fillRect t="-104000" b="-104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A4C64027-8B9D-2643-AC7B-A7390C556110}">
      <dsp:nvSpPr>
        <dsp:cNvPr id="0" name=""/>
        <dsp:cNvSpPr/>
      </dsp:nvSpPr>
      <dsp:spPr>
        <a:xfrm>
          <a:off x="0" y="3368991"/>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3 Network Layer</a:t>
          </a:r>
        </a:p>
        <a:p>
          <a:pPr marL="114300" lvl="1" indent="-114300" algn="l" defTabSz="577850">
            <a:lnSpc>
              <a:spcPct val="90000"/>
            </a:lnSpc>
            <a:spcBef>
              <a:spcPct val="0"/>
            </a:spcBef>
            <a:spcAft>
              <a:spcPct val="15000"/>
            </a:spcAft>
            <a:buNone/>
          </a:pPr>
          <a:r>
            <a:rPr lang="en-GB" sz="1300" kern="1200" dirty="0"/>
            <a:t>Routing data from A to B going across boundaries – IP’s, ICMP, IPsec, IGMP</a:t>
          </a:r>
        </a:p>
      </dsp:txBody>
      <dsp:txXfrm>
        <a:off x="1963581" y="3368991"/>
        <a:ext cx="7471488" cy="765679"/>
      </dsp:txXfrm>
    </dsp:sp>
    <dsp:sp modelId="{0AC6B637-58F8-6D41-81C0-C4C1DF914BB6}">
      <dsp:nvSpPr>
        <dsp:cNvPr id="0" name=""/>
        <dsp:cNvSpPr/>
      </dsp:nvSpPr>
      <dsp:spPr>
        <a:xfrm>
          <a:off x="76567" y="3445559"/>
          <a:ext cx="1887014" cy="612543"/>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11000" b="-11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5B6D3B6A-B2AB-F147-B5BC-6083B229AF59}">
      <dsp:nvSpPr>
        <dsp:cNvPr id="0" name=""/>
        <dsp:cNvSpPr/>
      </dsp:nvSpPr>
      <dsp:spPr>
        <a:xfrm>
          <a:off x="0" y="4211239"/>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2 Data Link Layer</a:t>
          </a:r>
        </a:p>
        <a:p>
          <a:pPr marL="114300" lvl="1" indent="-114300" algn="l" defTabSz="577850">
            <a:lnSpc>
              <a:spcPct val="90000"/>
            </a:lnSpc>
            <a:spcBef>
              <a:spcPct val="0"/>
            </a:spcBef>
            <a:spcAft>
              <a:spcPct val="15000"/>
            </a:spcAft>
            <a:buNone/>
          </a:pPr>
          <a:r>
            <a:rPr lang="en-GB" sz="1300" kern="1200" dirty="0"/>
            <a:t>How data is linked up from point A to B </a:t>
          </a:r>
          <a:r>
            <a:rPr lang="en-GB" sz="1300" kern="1200" dirty="0" err="1"/>
            <a:t>eg.</a:t>
          </a:r>
          <a:r>
            <a:rPr lang="en-GB" sz="1300" kern="1200" dirty="0"/>
            <a:t> ARP, MAC Address</a:t>
          </a:r>
        </a:p>
      </dsp:txBody>
      <dsp:txXfrm>
        <a:off x="1963581" y="4211239"/>
        <a:ext cx="7471488" cy="765679"/>
      </dsp:txXfrm>
    </dsp:sp>
    <dsp:sp modelId="{1608DF19-7BF8-2B40-BB78-B09978139035}">
      <dsp:nvSpPr>
        <dsp:cNvPr id="0" name=""/>
        <dsp:cNvSpPr/>
      </dsp:nvSpPr>
      <dsp:spPr>
        <a:xfrm>
          <a:off x="76567" y="4287807"/>
          <a:ext cx="1887014" cy="612543"/>
        </a:xfrm>
        <a:prstGeom prst="roundRect">
          <a:avLst>
            <a:gd name="adj" fmla="val 10000"/>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t="-15000" b="-15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9059EC5E-2BD1-2941-818C-D02F52D2224E}">
      <dsp:nvSpPr>
        <dsp:cNvPr id="0" name=""/>
        <dsp:cNvSpPr/>
      </dsp:nvSpPr>
      <dsp:spPr>
        <a:xfrm>
          <a:off x="0" y="5053487"/>
          <a:ext cx="9435070" cy="765679"/>
        </a:xfrm>
        <a:prstGeom prst="roundRect">
          <a:avLst>
            <a:gd name="adj" fmla="val 10000"/>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1 Physical Layer</a:t>
          </a:r>
        </a:p>
        <a:p>
          <a:pPr marL="114300" lvl="1" indent="-114300" algn="l" defTabSz="577850">
            <a:lnSpc>
              <a:spcPct val="90000"/>
            </a:lnSpc>
            <a:spcBef>
              <a:spcPct val="0"/>
            </a:spcBef>
            <a:spcAft>
              <a:spcPct val="15000"/>
            </a:spcAft>
            <a:buNone/>
          </a:pPr>
          <a:r>
            <a:rPr lang="en-GB" sz="1300" kern="1200" dirty="0"/>
            <a:t>Hardware responsible for data transmission – </a:t>
          </a:r>
          <a:r>
            <a:rPr lang="en-GB" sz="1300" kern="1200" dirty="0" err="1"/>
            <a:t>eg</a:t>
          </a:r>
          <a:r>
            <a:rPr lang="en-GB" sz="1300" kern="1200" dirty="0"/>
            <a:t> the physical cables, hubs, wireless</a:t>
          </a:r>
        </a:p>
      </dsp:txBody>
      <dsp:txXfrm>
        <a:off x="1963581" y="5053487"/>
        <a:ext cx="7471488" cy="765679"/>
      </dsp:txXfrm>
    </dsp:sp>
    <dsp:sp modelId="{6AE3737D-48BD-C347-BC64-C496F94A8945}">
      <dsp:nvSpPr>
        <dsp:cNvPr id="0" name=""/>
        <dsp:cNvSpPr/>
      </dsp:nvSpPr>
      <dsp:spPr>
        <a:xfrm>
          <a:off x="76567" y="5130055"/>
          <a:ext cx="1887014" cy="612543"/>
        </a:xfrm>
        <a:prstGeom prst="roundRect">
          <a:avLst>
            <a:gd name="adj" fmla="val 10000"/>
          </a:avLst>
        </a:prstGeom>
        <a:blipFill>
          <a:blip xmlns:r="http://schemas.openxmlformats.org/officeDocument/2006/relationships" r:embed="rId7"/>
          <a:srcRect/>
          <a:stretch>
            <a:fillRect t="-107000" b="-107000"/>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11/12/19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692451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2BA9B8-038F-634C-8E37-A7BD317E8416}" type="datetimeFigureOut">
              <a:rPr lang="en-US" smtClean="0"/>
              <a:t>11/12/19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098481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292BA9B8-038F-634C-8E37-A7BD317E8416}" type="datetimeFigureOut">
              <a:rPr lang="en-US" smtClean="0"/>
              <a:t>11/12/19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42270851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292BA9B8-038F-634C-8E37-A7BD317E8416}" type="datetimeFigureOut">
              <a:rPr lang="en-US" smtClean="0"/>
              <a:t>11/12/19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7176426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11/12/19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0494647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11/12/19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945391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11/12/19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1843574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2BA9B8-038F-634C-8E37-A7BD317E8416}" type="datetimeFigureOut">
              <a:rPr lang="en-US" smtClean="0"/>
              <a:t>11/12/19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847549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92BA9B8-038F-634C-8E37-A7BD317E8416}" type="datetimeFigureOut">
              <a:rPr lang="en-US" smtClean="0"/>
              <a:t>11/12/19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1320723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92BA9B8-038F-634C-8E37-A7BD317E8416}" type="datetimeFigureOut">
              <a:rPr lang="en-US" smtClean="0"/>
              <a:t>11/12/19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781850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92BA9B8-038F-634C-8E37-A7BD317E8416}" type="datetimeFigureOut">
              <a:rPr lang="en-US" smtClean="0"/>
              <a:t>11/12/19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706064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2BA9B8-038F-634C-8E37-A7BD317E8416}" type="datetimeFigureOut">
              <a:rPr lang="en-US" smtClean="0"/>
              <a:t>11/12/19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001963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2BA9B8-038F-634C-8E37-A7BD317E8416}" type="datetimeFigureOut">
              <a:rPr lang="en-US" smtClean="0"/>
              <a:t>11/12/19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346745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292BA9B8-038F-634C-8E37-A7BD317E8416}" type="datetimeFigureOut">
              <a:rPr lang="en-US" smtClean="0"/>
              <a:t>11/12/19</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1362460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292BA9B8-038F-634C-8E37-A7BD317E8416}" type="datetimeFigureOut">
              <a:rPr lang="en-US" smtClean="0"/>
              <a:t>11/12/19</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CE7F2CD2-37AA-0F40-BE4C-096B5DA49750}" type="slidenum">
              <a:rPr lang="en-US" smtClean="0"/>
              <a:t>‹#›</a:t>
            </a:fld>
            <a:endParaRPr lang="en-US"/>
          </a:p>
        </p:txBody>
      </p:sp>
    </p:spTree>
    <p:extLst>
      <p:ext uri="{BB962C8B-B14F-4D97-AF65-F5344CB8AC3E}">
        <p14:creationId xmlns:p14="http://schemas.microsoft.com/office/powerpoint/2010/main" val="239833422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hyperlink" Target="https://en.wikipedia.org/wiki/IP_network"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35.svg"/><Relationship Id="rId3" Type="http://schemas.microsoft.com/office/2007/relationships/hdphoto" Target="../media/hdphoto2.wdp"/><Relationship Id="rId7"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tiff"/><Relationship Id="rId9"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hyperlink" Target="https://broadlygenderphotos.vice.com/" TargetMode="External"/><Relationship Id="rId2" Type="http://schemas.openxmlformats.org/officeDocument/2006/relationships/image" Target="../media/image15.jpe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svg"/><Relationship Id="rId3" Type="http://schemas.openxmlformats.org/officeDocument/2006/relationships/image" Target="../media/image19.svg"/><Relationship Id="rId7" Type="http://schemas.openxmlformats.org/officeDocument/2006/relationships/image" Target="../media/image23.svg"/><Relationship Id="rId12"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s>
</file>

<file path=ppt/slides/_rels/slide9.xml.rels><?xml version="1.0" encoding="UTF-8" standalone="yes"?>
<Relationships xmlns="http://schemas.openxmlformats.org/package/2006/relationships"><Relationship Id="rId8" Type="http://schemas.openxmlformats.org/officeDocument/2006/relationships/image" Target="../media/image35.svg"/><Relationship Id="rId3" Type="http://schemas.microsoft.com/office/2007/relationships/hdphoto" Target="../media/hdphoto1.wdp"/><Relationship Id="rId7"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tiff"/><Relationship Id="rId9"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084F947-216A-46A3-95F8-204F4D562D0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2" name="Freeform 9">
              <a:extLst>
                <a:ext uri="{FF2B5EF4-FFF2-40B4-BE49-F238E27FC236}">
                  <a16:creationId xmlns:a16="http://schemas.microsoft.com/office/drawing/2014/main" id="{501B375D-6EE6-488B-A84E-6E8F098FED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4F9E8767-6764-4217-B7E9-6B750FE41E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3E1A25C-17F8-4863-991E-BB2EC82D2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8FFD566-8C65-044A-AC79-B718A69EFE86}"/>
              </a:ext>
            </a:extLst>
          </p:cNvPr>
          <p:cNvSpPr>
            <a:spLocks noGrp="1"/>
          </p:cNvSpPr>
          <p:nvPr>
            <p:ph type="ctrTitle"/>
          </p:nvPr>
        </p:nvSpPr>
        <p:spPr>
          <a:xfrm>
            <a:off x="810001" y="4817533"/>
            <a:ext cx="10572000" cy="779529"/>
          </a:xfrm>
        </p:spPr>
        <p:txBody>
          <a:bodyPr>
            <a:normAutofit/>
          </a:bodyPr>
          <a:lstStyle/>
          <a:p>
            <a:r>
              <a:rPr lang="en-US" sz="4000" dirty="0"/>
              <a:t>Cloud Networking</a:t>
            </a:r>
          </a:p>
        </p:txBody>
      </p:sp>
      <p:sp>
        <p:nvSpPr>
          <p:cNvPr id="3" name="Subtitle 2">
            <a:extLst>
              <a:ext uri="{FF2B5EF4-FFF2-40B4-BE49-F238E27FC236}">
                <a16:creationId xmlns:a16="http://schemas.microsoft.com/office/drawing/2014/main" id="{46BC1729-B7FF-3046-8A75-541D119C23A6}"/>
              </a:ext>
            </a:extLst>
          </p:cNvPr>
          <p:cNvSpPr>
            <a:spLocks noGrp="1"/>
          </p:cNvSpPr>
          <p:nvPr>
            <p:ph type="subTitle" idx="1"/>
          </p:nvPr>
        </p:nvSpPr>
        <p:spPr>
          <a:xfrm>
            <a:off x="810001" y="5594110"/>
            <a:ext cx="10572000" cy="434974"/>
          </a:xfrm>
        </p:spPr>
        <p:txBody>
          <a:bodyPr>
            <a:normAutofit/>
          </a:bodyPr>
          <a:lstStyle/>
          <a:p>
            <a:r>
              <a:rPr lang="en-US" dirty="0"/>
              <a:t>Using AWS</a:t>
            </a:r>
          </a:p>
        </p:txBody>
      </p:sp>
      <p:pic>
        <p:nvPicPr>
          <p:cNvPr id="6" name="Picture 5">
            <a:extLst>
              <a:ext uri="{FF2B5EF4-FFF2-40B4-BE49-F238E27FC236}">
                <a16:creationId xmlns:a16="http://schemas.microsoft.com/office/drawing/2014/main" id="{5E3ECC6D-B9A7-5247-B94C-EDCC4ADB8A0A}"/>
              </a:ext>
            </a:extLst>
          </p:cNvPr>
          <p:cNvPicPr>
            <a:picLocks noChangeAspect="1"/>
          </p:cNvPicPr>
          <p:nvPr/>
        </p:nvPicPr>
        <p:blipFill>
          <a:blip r:embed="rId2"/>
          <a:stretch>
            <a:fillRect/>
          </a:stretch>
        </p:blipFill>
        <p:spPr>
          <a:xfrm>
            <a:off x="897557" y="640080"/>
            <a:ext cx="4852169" cy="3602736"/>
          </a:xfrm>
          <a:prstGeom prst="roundRect">
            <a:avLst>
              <a:gd name="adj" fmla="val 3876"/>
            </a:avLst>
          </a:prstGeom>
          <a:ln>
            <a:solidFill>
              <a:schemeClr val="accent1"/>
            </a:solidFill>
          </a:ln>
          <a:effectLst/>
        </p:spPr>
      </p:pic>
      <p:pic>
        <p:nvPicPr>
          <p:cNvPr id="5" name="Picture 4">
            <a:extLst>
              <a:ext uri="{FF2B5EF4-FFF2-40B4-BE49-F238E27FC236}">
                <a16:creationId xmlns:a16="http://schemas.microsoft.com/office/drawing/2014/main" id="{E93EE3B0-4AD7-3949-8C37-6AC0EC2F5EDF}"/>
              </a:ext>
            </a:extLst>
          </p:cNvPr>
          <p:cNvPicPr>
            <a:picLocks noChangeAspect="1"/>
          </p:cNvPicPr>
          <p:nvPr/>
        </p:nvPicPr>
        <p:blipFill>
          <a:blip r:embed="rId3"/>
          <a:stretch>
            <a:fillRect/>
          </a:stretch>
        </p:blipFill>
        <p:spPr>
          <a:xfrm>
            <a:off x="6262482" y="640080"/>
            <a:ext cx="5202506" cy="3602736"/>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516799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0C523-6546-B043-9A39-1A24F8489EFF}"/>
              </a:ext>
            </a:extLst>
          </p:cNvPr>
          <p:cNvSpPr>
            <a:spLocks noGrp="1"/>
          </p:cNvSpPr>
          <p:nvPr>
            <p:ph type="title"/>
          </p:nvPr>
        </p:nvSpPr>
        <p:spPr/>
        <p:txBody>
          <a:bodyPr/>
          <a:lstStyle/>
          <a:p>
            <a:r>
              <a:rPr lang="en-US" dirty="0"/>
              <a:t>Networking 101</a:t>
            </a:r>
          </a:p>
        </p:txBody>
      </p:sp>
      <p:sp>
        <p:nvSpPr>
          <p:cNvPr id="3" name="Content Placeholder 2">
            <a:extLst>
              <a:ext uri="{FF2B5EF4-FFF2-40B4-BE49-F238E27FC236}">
                <a16:creationId xmlns:a16="http://schemas.microsoft.com/office/drawing/2014/main" id="{48AC333C-896B-EF4A-B441-59AC5421DBF1}"/>
              </a:ext>
            </a:extLst>
          </p:cNvPr>
          <p:cNvSpPr>
            <a:spLocks noGrp="1"/>
          </p:cNvSpPr>
          <p:nvPr>
            <p:ph sz="half" idx="1"/>
          </p:nvPr>
        </p:nvSpPr>
        <p:spPr/>
        <p:txBody>
          <a:bodyPr/>
          <a:lstStyle/>
          <a:p>
            <a:pPr marL="0" indent="0">
              <a:buNone/>
            </a:pPr>
            <a:r>
              <a:rPr lang="en-US" dirty="0"/>
              <a:t>Digital Copy:</a:t>
            </a:r>
          </a:p>
          <a:p>
            <a:pPr marL="0" indent="0">
              <a:buNone/>
            </a:pPr>
            <a:r>
              <a:rPr lang="en-US" dirty="0" err="1"/>
              <a:t>Jvns.ca</a:t>
            </a:r>
            <a:r>
              <a:rPr lang="en-US" dirty="0"/>
              <a:t>/networking-</a:t>
            </a:r>
            <a:r>
              <a:rPr lang="en-US" dirty="0" err="1"/>
              <a:t>zine.pdf</a:t>
            </a:r>
            <a:endParaRPr lang="en-US" dirty="0"/>
          </a:p>
          <a:p>
            <a:pPr marL="0" indent="0">
              <a:buNone/>
            </a:pPr>
            <a:r>
              <a:rPr lang="en-US" dirty="0"/>
              <a:t>Created by Julia Evans </a:t>
            </a:r>
          </a:p>
          <a:p>
            <a:pPr marL="0" indent="0">
              <a:buNone/>
            </a:pPr>
            <a:r>
              <a:rPr lang="en-US" dirty="0"/>
              <a:t>	 @b0rk </a:t>
            </a:r>
          </a:p>
        </p:txBody>
      </p:sp>
      <p:pic>
        <p:nvPicPr>
          <p:cNvPr id="6" name="Content Placeholder 5">
            <a:extLst>
              <a:ext uri="{FF2B5EF4-FFF2-40B4-BE49-F238E27FC236}">
                <a16:creationId xmlns:a16="http://schemas.microsoft.com/office/drawing/2014/main" id="{AA3EF665-7971-3E4A-82EF-16ECD5BB56DA}"/>
              </a:ext>
            </a:extLst>
          </p:cNvPr>
          <p:cNvPicPr>
            <a:picLocks noGrp="1" noChangeAspect="1"/>
          </p:cNvPicPr>
          <p:nvPr>
            <p:ph sz="half" idx="2"/>
          </p:nvPr>
        </p:nvPicPr>
        <p:blipFill>
          <a:blip r:embed="rId2"/>
          <a:stretch>
            <a:fillRect/>
          </a:stretch>
        </p:blipFill>
        <p:spPr>
          <a:xfrm>
            <a:off x="6722075" y="133472"/>
            <a:ext cx="4351712" cy="6591055"/>
          </a:xfrm>
        </p:spPr>
      </p:pic>
      <p:pic>
        <p:nvPicPr>
          <p:cNvPr id="8" name="Picture 7">
            <a:extLst>
              <a:ext uri="{FF2B5EF4-FFF2-40B4-BE49-F238E27FC236}">
                <a16:creationId xmlns:a16="http://schemas.microsoft.com/office/drawing/2014/main" id="{16272F57-E030-2848-880E-56C5A5169FA3}"/>
              </a:ext>
            </a:extLst>
          </p:cNvPr>
          <p:cNvPicPr>
            <a:picLocks noChangeAspect="1"/>
          </p:cNvPicPr>
          <p:nvPr/>
        </p:nvPicPr>
        <p:blipFill>
          <a:blip r:embed="rId3">
            <a:duotone>
              <a:schemeClr val="accent1">
                <a:shade val="45000"/>
                <a:satMod val="135000"/>
              </a:schemeClr>
              <a:prstClr val="white"/>
            </a:duotone>
          </a:blip>
          <a:stretch>
            <a:fillRect/>
          </a:stretch>
        </p:blipFill>
        <p:spPr>
          <a:xfrm>
            <a:off x="853915" y="4409301"/>
            <a:ext cx="528595" cy="528595"/>
          </a:xfrm>
          <a:prstGeom prst="rect">
            <a:avLst/>
          </a:prstGeom>
        </p:spPr>
      </p:pic>
    </p:spTree>
    <p:extLst>
      <p:ext uri="{BB962C8B-B14F-4D97-AF65-F5344CB8AC3E}">
        <p14:creationId xmlns:p14="http://schemas.microsoft.com/office/powerpoint/2010/main" val="2202520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11CA5-01CA-9945-AFF2-375C3F1E0D65}"/>
              </a:ext>
            </a:extLst>
          </p:cNvPr>
          <p:cNvSpPr>
            <a:spLocks noGrp="1"/>
          </p:cNvSpPr>
          <p:nvPr>
            <p:ph type="title"/>
          </p:nvPr>
        </p:nvSpPr>
        <p:spPr/>
        <p:txBody>
          <a:bodyPr/>
          <a:lstStyle/>
          <a:p>
            <a:r>
              <a:rPr lang="en-US" dirty="0"/>
              <a:t>Intro to AWS Networking Resources</a:t>
            </a:r>
          </a:p>
        </p:txBody>
      </p:sp>
      <p:sp>
        <p:nvSpPr>
          <p:cNvPr id="3" name="Content Placeholder 2">
            <a:extLst>
              <a:ext uri="{FF2B5EF4-FFF2-40B4-BE49-F238E27FC236}">
                <a16:creationId xmlns:a16="http://schemas.microsoft.com/office/drawing/2014/main" id="{5663AC1E-D378-CE48-802A-D49512951816}"/>
              </a:ext>
            </a:extLst>
          </p:cNvPr>
          <p:cNvSpPr>
            <a:spLocks noGrp="1"/>
          </p:cNvSpPr>
          <p:nvPr>
            <p:ph idx="1"/>
          </p:nvPr>
        </p:nvSpPr>
        <p:spPr>
          <a:xfrm>
            <a:off x="818712" y="2222287"/>
            <a:ext cx="5105010" cy="3904193"/>
          </a:xfrm>
        </p:spPr>
        <p:txBody>
          <a:bodyPr>
            <a:normAutofit fontScale="92500" lnSpcReduction="20000"/>
          </a:bodyPr>
          <a:lstStyle/>
          <a:p>
            <a:pPr>
              <a:buFont typeface="+mj-lt"/>
              <a:buAutoNum type="arabicPeriod"/>
            </a:pPr>
            <a:r>
              <a:rPr lang="en-US" dirty="0">
                <a:solidFill>
                  <a:schemeClr val="bg1"/>
                </a:solidFill>
              </a:rPr>
              <a:t>Virtual Private Cloud (VPC)</a:t>
            </a:r>
          </a:p>
          <a:p>
            <a:pPr>
              <a:buFont typeface="+mj-lt"/>
              <a:buAutoNum type="arabicPeriod"/>
            </a:pPr>
            <a:r>
              <a:rPr lang="en-US" dirty="0">
                <a:solidFill>
                  <a:schemeClr val="bg1"/>
                </a:solidFill>
              </a:rPr>
              <a:t>CIDR Range</a:t>
            </a:r>
          </a:p>
          <a:p>
            <a:pPr>
              <a:buFont typeface="+mj-lt"/>
              <a:buAutoNum type="arabicPeriod"/>
            </a:pPr>
            <a:r>
              <a:rPr lang="en-US" dirty="0">
                <a:solidFill>
                  <a:schemeClr val="bg1"/>
                </a:solidFill>
              </a:rPr>
              <a:t>Subnets</a:t>
            </a:r>
          </a:p>
          <a:p>
            <a:pPr>
              <a:buFont typeface="+mj-lt"/>
              <a:buAutoNum type="arabicPeriod"/>
            </a:pPr>
            <a:r>
              <a:rPr lang="en-US" dirty="0">
                <a:solidFill>
                  <a:schemeClr val="bg1"/>
                </a:solidFill>
              </a:rPr>
              <a:t>Internet Gateway (IGW)</a:t>
            </a:r>
          </a:p>
          <a:p>
            <a:pPr>
              <a:buFont typeface="+mj-lt"/>
              <a:buAutoNum type="arabicPeriod"/>
            </a:pPr>
            <a:r>
              <a:rPr lang="en-US" dirty="0">
                <a:solidFill>
                  <a:schemeClr val="bg1"/>
                </a:solidFill>
              </a:rPr>
              <a:t>NAT Instance</a:t>
            </a:r>
          </a:p>
          <a:p>
            <a:pPr>
              <a:buFont typeface="+mj-lt"/>
              <a:buAutoNum type="arabicPeriod"/>
            </a:pPr>
            <a:r>
              <a:rPr lang="en-US" dirty="0">
                <a:solidFill>
                  <a:schemeClr val="bg1"/>
                </a:solidFill>
              </a:rPr>
              <a:t>Direct Connect/VPN</a:t>
            </a:r>
          </a:p>
          <a:p>
            <a:pPr>
              <a:buFont typeface="+mj-lt"/>
              <a:buAutoNum type="arabicPeriod"/>
            </a:pPr>
            <a:r>
              <a:rPr lang="en-US" dirty="0">
                <a:solidFill>
                  <a:schemeClr val="bg1"/>
                </a:solidFill>
              </a:rPr>
              <a:t>VPC Peering</a:t>
            </a:r>
          </a:p>
          <a:p>
            <a:pPr>
              <a:buFont typeface="+mj-lt"/>
              <a:buAutoNum type="arabicPeriod"/>
            </a:pPr>
            <a:r>
              <a:rPr lang="en-US" dirty="0">
                <a:solidFill>
                  <a:schemeClr val="bg1"/>
                </a:solidFill>
              </a:rPr>
              <a:t>Route Table</a:t>
            </a:r>
          </a:p>
          <a:p>
            <a:pPr>
              <a:buFont typeface="+mj-lt"/>
              <a:buAutoNum type="arabicPeriod"/>
            </a:pPr>
            <a:r>
              <a:rPr lang="en-US" dirty="0">
                <a:solidFill>
                  <a:schemeClr val="bg1"/>
                </a:solidFill>
              </a:rPr>
              <a:t>Security Groups</a:t>
            </a:r>
          </a:p>
          <a:p>
            <a:pPr>
              <a:buFont typeface="+mj-lt"/>
              <a:buAutoNum type="arabicPeriod"/>
            </a:pPr>
            <a:r>
              <a:rPr lang="en-US" dirty="0">
                <a:solidFill>
                  <a:schemeClr val="bg1"/>
                </a:solidFill>
              </a:rPr>
              <a:t>Load Balancer</a:t>
            </a:r>
          </a:p>
          <a:p>
            <a:pPr>
              <a:buFont typeface="+mj-lt"/>
              <a:buAutoNum type="arabicPeriod"/>
            </a:pPr>
            <a:r>
              <a:rPr lang="en-US" dirty="0">
                <a:solidFill>
                  <a:schemeClr val="bg1"/>
                </a:solidFill>
              </a:rPr>
              <a:t>Systems Manager Agent (SSM Agent)</a:t>
            </a:r>
          </a:p>
        </p:txBody>
      </p:sp>
      <p:sp>
        <p:nvSpPr>
          <p:cNvPr id="5" name="Content Placeholder 2">
            <a:extLst>
              <a:ext uri="{FF2B5EF4-FFF2-40B4-BE49-F238E27FC236}">
                <a16:creationId xmlns:a16="http://schemas.microsoft.com/office/drawing/2014/main" id="{3E0BE0FE-B177-8849-B949-F3ABAB0C02B8}"/>
              </a:ext>
            </a:extLst>
          </p:cNvPr>
          <p:cNvSpPr txBox="1">
            <a:spLocks/>
          </p:cNvSpPr>
          <p:nvPr/>
        </p:nvSpPr>
        <p:spPr>
          <a:xfrm>
            <a:off x="6095999" y="2222287"/>
            <a:ext cx="5105010" cy="4096217"/>
          </a:xfrm>
          <a:prstGeom prst="rect">
            <a:avLst/>
          </a:prstGeom>
          <a:effectLst>
            <a:outerShdw blurRad="50800" dir="14400000">
              <a:srgbClr val="000000">
                <a:alpha val="40000"/>
              </a:srgbClr>
            </a:outerShdw>
          </a:effectLst>
        </p:spPr>
        <p:txBody>
          <a:bodyPr vert="horz" lIns="91440" tIns="45720" rIns="91440" bIns="45720" rtlCol="0" anchor="ctr">
            <a:normAutofit fontScale="77500" lnSpcReduction="2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Font typeface="+mj-lt"/>
              <a:buAutoNum type="alphaUcPeriod"/>
            </a:pPr>
            <a:r>
              <a:rPr lang="en-US" dirty="0">
                <a:solidFill>
                  <a:schemeClr val="bg1"/>
                </a:solidFill>
              </a:rPr>
              <a:t>Defines where network traffic can go</a:t>
            </a:r>
          </a:p>
          <a:p>
            <a:pPr>
              <a:buFont typeface="+mj-lt"/>
              <a:buAutoNum type="alphaUcPeriod"/>
            </a:pPr>
            <a:r>
              <a:rPr lang="en-AU" dirty="0">
                <a:solidFill>
                  <a:schemeClr val="bg1"/>
                </a:solidFill>
              </a:rPr>
              <a:t>Isolated part of the cloud of your AWS services</a:t>
            </a:r>
          </a:p>
          <a:p>
            <a:pPr>
              <a:buFont typeface="+mj-lt"/>
              <a:buAutoNum type="alphaUcPeriod"/>
            </a:pPr>
            <a:r>
              <a:rPr lang="en-US" dirty="0">
                <a:solidFill>
                  <a:schemeClr val="bg1"/>
                </a:solidFill>
              </a:rPr>
              <a:t>Connecting VPCs</a:t>
            </a:r>
            <a:endParaRPr lang="en-AU" dirty="0">
              <a:solidFill>
                <a:schemeClr val="bg1"/>
              </a:solidFill>
            </a:endParaRPr>
          </a:p>
          <a:p>
            <a:pPr>
              <a:buFont typeface="+mj-lt"/>
              <a:buAutoNum type="alphaUcPeriod"/>
            </a:pPr>
            <a:r>
              <a:rPr lang="en-US" dirty="0">
                <a:solidFill>
                  <a:schemeClr val="bg1"/>
                </a:solidFill>
              </a:rPr>
              <a:t>Connects your VPC to the internet</a:t>
            </a:r>
          </a:p>
          <a:p>
            <a:pPr>
              <a:buFont typeface="+mj-lt"/>
              <a:buAutoNum type="alphaUcPeriod"/>
            </a:pPr>
            <a:r>
              <a:rPr lang="en-AU" sz="1500" dirty="0">
                <a:solidFill>
                  <a:schemeClr val="bg1"/>
                </a:solidFill>
              </a:rPr>
              <a:t>A managed AWS service that distributes traffic to targets you specify</a:t>
            </a:r>
            <a:endParaRPr lang="en-US" sz="1500" dirty="0">
              <a:solidFill>
                <a:schemeClr val="bg1"/>
              </a:solidFill>
            </a:endParaRPr>
          </a:p>
          <a:p>
            <a:pPr>
              <a:buFont typeface="+mj-lt"/>
              <a:buAutoNum type="alphaUcPeriod"/>
            </a:pPr>
            <a:r>
              <a:rPr lang="en-US" dirty="0">
                <a:solidFill>
                  <a:schemeClr val="bg1"/>
                </a:solidFill>
              </a:rPr>
              <a:t>Securely connect a private subnet to a public subnet</a:t>
            </a:r>
          </a:p>
          <a:p>
            <a:pPr>
              <a:buFont typeface="+mj-lt"/>
              <a:buAutoNum type="alphaUcPeriod"/>
            </a:pPr>
            <a:r>
              <a:rPr lang="en-US" dirty="0">
                <a:solidFill>
                  <a:schemeClr val="bg1"/>
                </a:solidFill>
              </a:rPr>
              <a:t>A subset of your VPC</a:t>
            </a:r>
          </a:p>
          <a:p>
            <a:pPr>
              <a:buFont typeface="+mj-lt"/>
              <a:buAutoNum type="alphaUcPeriod"/>
            </a:pPr>
            <a:r>
              <a:rPr lang="en-US" dirty="0">
                <a:solidFill>
                  <a:schemeClr val="bg1"/>
                </a:solidFill>
              </a:rPr>
              <a:t>Securely connect your VPC to on-prem infrastructure</a:t>
            </a:r>
          </a:p>
          <a:p>
            <a:pPr>
              <a:buFont typeface="+mj-lt"/>
              <a:buAutoNum type="alphaUcPeriod"/>
            </a:pPr>
            <a:r>
              <a:rPr lang="en-US" dirty="0">
                <a:solidFill>
                  <a:schemeClr val="bg1"/>
                </a:solidFill>
              </a:rPr>
              <a:t>Set of rules to block/allow inbound/outbound network traffic</a:t>
            </a:r>
          </a:p>
          <a:p>
            <a:pPr>
              <a:buFont typeface="+mj-lt"/>
              <a:buAutoNum type="alphaUcPeriod"/>
            </a:pPr>
            <a:r>
              <a:rPr lang="en-US" dirty="0">
                <a:solidFill>
                  <a:schemeClr val="bg1"/>
                </a:solidFill>
              </a:rPr>
              <a:t>Determines number of IPs your VPC can have</a:t>
            </a:r>
          </a:p>
          <a:p>
            <a:pPr>
              <a:buFont typeface="+mj-lt"/>
              <a:buAutoNum type="alphaUcPeriod"/>
            </a:pPr>
            <a:r>
              <a:rPr lang="en-US" dirty="0">
                <a:solidFill>
                  <a:schemeClr val="bg1"/>
                </a:solidFill>
              </a:rPr>
              <a:t>An agent to run a Systems Manager to update, manage, and configure an EC2</a:t>
            </a:r>
          </a:p>
        </p:txBody>
      </p:sp>
      <p:cxnSp>
        <p:nvCxnSpPr>
          <p:cNvPr id="7" name="Straight Arrow Connector 6">
            <a:extLst>
              <a:ext uri="{FF2B5EF4-FFF2-40B4-BE49-F238E27FC236}">
                <a16:creationId xmlns:a16="http://schemas.microsoft.com/office/drawing/2014/main" id="{285C6FAA-1C33-3546-8D84-642B1D3558C4}"/>
              </a:ext>
            </a:extLst>
          </p:cNvPr>
          <p:cNvCxnSpPr>
            <a:cxnSpLocks/>
          </p:cNvCxnSpPr>
          <p:nvPr/>
        </p:nvCxnSpPr>
        <p:spPr>
          <a:xfrm>
            <a:off x="4127156" y="2422792"/>
            <a:ext cx="1968842" cy="266443"/>
          </a:xfrm>
          <a:prstGeom prst="straightConnector1">
            <a:avLst/>
          </a:prstGeom>
          <a:ln w="41275">
            <a:tailEnd type="triangle"/>
          </a:ln>
        </p:spPr>
        <p:style>
          <a:lnRef idx="1">
            <a:schemeClr val="accent2"/>
          </a:lnRef>
          <a:fillRef idx="0">
            <a:schemeClr val="accent2"/>
          </a:fillRef>
          <a:effectRef idx="0">
            <a:schemeClr val="accent2"/>
          </a:effectRef>
          <a:fontRef idx="minor">
            <a:schemeClr val="tx1"/>
          </a:fontRef>
        </p:style>
      </p:cxnSp>
      <p:cxnSp>
        <p:nvCxnSpPr>
          <p:cNvPr id="8" name="Straight Arrow Connector 7">
            <a:extLst>
              <a:ext uri="{FF2B5EF4-FFF2-40B4-BE49-F238E27FC236}">
                <a16:creationId xmlns:a16="http://schemas.microsoft.com/office/drawing/2014/main" id="{65ED8095-F97E-9C48-91A6-A55832804D1C}"/>
              </a:ext>
            </a:extLst>
          </p:cNvPr>
          <p:cNvCxnSpPr>
            <a:cxnSpLocks/>
          </p:cNvCxnSpPr>
          <p:nvPr/>
        </p:nvCxnSpPr>
        <p:spPr>
          <a:xfrm>
            <a:off x="2594112" y="2780270"/>
            <a:ext cx="3520199" cy="2886307"/>
          </a:xfrm>
          <a:prstGeom prst="straightConnector1">
            <a:avLst/>
          </a:prstGeom>
          <a:ln w="41275">
            <a:solidFill>
              <a:schemeClr val="accent3"/>
            </a:solidFill>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757EF58C-B97E-F548-8E3A-13762E6B23DB}"/>
              </a:ext>
            </a:extLst>
          </p:cNvPr>
          <p:cNvCxnSpPr>
            <a:cxnSpLocks/>
          </p:cNvCxnSpPr>
          <p:nvPr/>
        </p:nvCxnSpPr>
        <p:spPr>
          <a:xfrm>
            <a:off x="2176670" y="3171716"/>
            <a:ext cx="3937641" cy="1345628"/>
          </a:xfrm>
          <a:prstGeom prst="straightConnector1">
            <a:avLst/>
          </a:prstGeom>
          <a:ln w="41275">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90F254BA-11AD-5441-8E62-288C4DE249A7}"/>
              </a:ext>
            </a:extLst>
          </p:cNvPr>
          <p:cNvCxnSpPr>
            <a:cxnSpLocks/>
          </p:cNvCxnSpPr>
          <p:nvPr/>
        </p:nvCxnSpPr>
        <p:spPr>
          <a:xfrm flipV="1">
            <a:off x="3842951" y="3301182"/>
            <a:ext cx="2289673" cy="184209"/>
          </a:xfrm>
          <a:prstGeom prst="straightConnector1">
            <a:avLst/>
          </a:prstGeom>
          <a:ln w="41275">
            <a:solidFill>
              <a:schemeClr val="accent5"/>
            </a:solidFill>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3785AEB8-B675-834B-82FB-A5082CB8DAB1}"/>
              </a:ext>
            </a:extLst>
          </p:cNvPr>
          <p:cNvCxnSpPr>
            <a:cxnSpLocks/>
            <a:endCxn id="5" idx="1"/>
          </p:cNvCxnSpPr>
          <p:nvPr/>
        </p:nvCxnSpPr>
        <p:spPr>
          <a:xfrm>
            <a:off x="2702457" y="3887917"/>
            <a:ext cx="3393542" cy="382479"/>
          </a:xfrm>
          <a:prstGeom prst="straightConnector1">
            <a:avLst/>
          </a:prstGeom>
          <a:ln w="41275">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65CC573F-C417-A749-BD96-709E3FC76087}"/>
              </a:ext>
            </a:extLst>
          </p:cNvPr>
          <p:cNvCxnSpPr>
            <a:cxnSpLocks/>
          </p:cNvCxnSpPr>
          <p:nvPr/>
        </p:nvCxnSpPr>
        <p:spPr>
          <a:xfrm>
            <a:off x="3468757" y="4156986"/>
            <a:ext cx="2627241" cy="537344"/>
          </a:xfrm>
          <a:prstGeom prst="straightConnector1">
            <a:avLst/>
          </a:prstGeom>
          <a:ln w="41275">
            <a:solidFill>
              <a:schemeClr val="accent6">
                <a:lumMod val="60000"/>
                <a:lumOff val="4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C329132E-D7D5-EE41-98B2-E5F35094D6B9}"/>
              </a:ext>
            </a:extLst>
          </p:cNvPr>
          <p:cNvCxnSpPr>
            <a:cxnSpLocks/>
          </p:cNvCxnSpPr>
          <p:nvPr/>
        </p:nvCxnSpPr>
        <p:spPr>
          <a:xfrm flipV="1">
            <a:off x="2684144" y="2979496"/>
            <a:ext cx="3430166" cy="1617417"/>
          </a:xfrm>
          <a:prstGeom prst="straightConnector1">
            <a:avLst/>
          </a:prstGeom>
          <a:ln w="41275">
            <a:solidFill>
              <a:schemeClr val="accent5">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17CE8245-4C63-064B-9BCE-EA34A22E4F47}"/>
              </a:ext>
            </a:extLst>
          </p:cNvPr>
          <p:cNvCxnSpPr>
            <a:cxnSpLocks/>
          </p:cNvCxnSpPr>
          <p:nvPr/>
        </p:nvCxnSpPr>
        <p:spPr>
          <a:xfrm flipV="1">
            <a:off x="2594113" y="2422793"/>
            <a:ext cx="3520197" cy="2497077"/>
          </a:xfrm>
          <a:prstGeom prst="straightConnector1">
            <a:avLst/>
          </a:prstGeom>
          <a:ln w="41275">
            <a:solidFill>
              <a:schemeClr val="accent3">
                <a:lumMod val="60000"/>
                <a:lumOff val="4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A16C8CEF-07CD-3641-B110-658830049085}"/>
              </a:ext>
            </a:extLst>
          </p:cNvPr>
          <p:cNvCxnSpPr>
            <a:cxnSpLocks/>
          </p:cNvCxnSpPr>
          <p:nvPr/>
        </p:nvCxnSpPr>
        <p:spPr>
          <a:xfrm flipV="1">
            <a:off x="2958836" y="5163054"/>
            <a:ext cx="3155474" cy="119273"/>
          </a:xfrm>
          <a:prstGeom prst="straightConnector1">
            <a:avLst/>
          </a:prstGeom>
          <a:ln w="41275">
            <a:solidFill>
              <a:schemeClr val="accent5">
                <a:lumMod val="60000"/>
                <a:lumOff val="4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9" name="Straight Arrow Connector 28">
            <a:extLst>
              <a:ext uri="{FF2B5EF4-FFF2-40B4-BE49-F238E27FC236}">
                <a16:creationId xmlns:a16="http://schemas.microsoft.com/office/drawing/2014/main" id="{F0987AED-ED50-E247-ABC8-5C0EECD3636C}"/>
              </a:ext>
            </a:extLst>
          </p:cNvPr>
          <p:cNvCxnSpPr/>
          <p:nvPr/>
        </p:nvCxnSpPr>
        <p:spPr>
          <a:xfrm flipV="1">
            <a:off x="2905286" y="3632886"/>
            <a:ext cx="3209024" cy="2033691"/>
          </a:xfrm>
          <a:prstGeom prst="straightConnector1">
            <a:avLst/>
          </a:prstGeom>
          <a:ln w="41275">
            <a:solidFill>
              <a:schemeClr val="bg2"/>
            </a:solidFill>
            <a:tailEnd type="triangle"/>
          </a:ln>
        </p:spPr>
        <p:style>
          <a:lnRef idx="1">
            <a:schemeClr val="accent2"/>
          </a:lnRef>
          <a:fillRef idx="0">
            <a:schemeClr val="accent2"/>
          </a:fillRef>
          <a:effectRef idx="0">
            <a:schemeClr val="accent2"/>
          </a:effectRef>
          <a:fontRef idx="minor">
            <a:schemeClr val="tx1"/>
          </a:fontRef>
        </p:style>
      </p:cxnSp>
      <p:cxnSp>
        <p:nvCxnSpPr>
          <p:cNvPr id="33" name="Straight Arrow Connector 32">
            <a:extLst>
              <a:ext uri="{FF2B5EF4-FFF2-40B4-BE49-F238E27FC236}">
                <a16:creationId xmlns:a16="http://schemas.microsoft.com/office/drawing/2014/main" id="{9411729F-17CB-C943-8455-D63EC09912A7}"/>
              </a:ext>
            </a:extLst>
          </p:cNvPr>
          <p:cNvCxnSpPr>
            <a:cxnSpLocks/>
          </p:cNvCxnSpPr>
          <p:nvPr/>
        </p:nvCxnSpPr>
        <p:spPr>
          <a:xfrm>
            <a:off x="5221224" y="5836892"/>
            <a:ext cx="893086" cy="13233"/>
          </a:xfrm>
          <a:prstGeom prst="straightConnector1">
            <a:avLst/>
          </a:prstGeom>
          <a:ln w="41275">
            <a:solidFill>
              <a:srgbClr val="00B05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5098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7BE8F-C7E9-8F45-9FB7-182CB0F64365}"/>
              </a:ext>
            </a:extLst>
          </p:cNvPr>
          <p:cNvSpPr>
            <a:spLocks noGrp="1"/>
          </p:cNvSpPr>
          <p:nvPr>
            <p:ph type="title" idx="4294967295"/>
          </p:nvPr>
        </p:nvSpPr>
        <p:spPr>
          <a:xfrm>
            <a:off x="0" y="125413"/>
            <a:ext cx="10571163" cy="971550"/>
          </a:xfrm>
        </p:spPr>
        <p:txBody>
          <a:bodyPr anchor="t"/>
          <a:lstStyle/>
          <a:p>
            <a:r>
              <a:rPr lang="en-US" sz="1800" dirty="0"/>
              <a:t>REFRESHER: Networking </a:t>
            </a:r>
            <a:r>
              <a:rPr lang="en-AU" sz="1800" dirty="0"/>
              <a:t>OSI Model</a:t>
            </a:r>
            <a:r>
              <a:rPr lang="en-AU" sz="1800" b="0" dirty="0"/>
              <a:t> (Open Systems Interconnection)</a:t>
            </a:r>
            <a:endParaRPr lang="en-US" sz="1800" dirty="0"/>
          </a:p>
        </p:txBody>
      </p:sp>
      <p:graphicFrame>
        <p:nvGraphicFramePr>
          <p:cNvPr id="3" name="Diagram 2">
            <a:extLst>
              <a:ext uri="{FF2B5EF4-FFF2-40B4-BE49-F238E27FC236}">
                <a16:creationId xmlns:a16="http://schemas.microsoft.com/office/drawing/2014/main" id="{C0741567-E9D2-AE42-A848-7906D25D1D12}"/>
              </a:ext>
            </a:extLst>
          </p:cNvPr>
          <p:cNvGraphicFramePr/>
          <p:nvPr>
            <p:extLst>
              <p:ext uri="{D42A27DB-BD31-4B8C-83A1-F6EECF244321}">
                <p14:modId xmlns:p14="http://schemas.microsoft.com/office/powerpoint/2010/main" val="4031762817"/>
              </p:ext>
            </p:extLst>
          </p:nvPr>
        </p:nvGraphicFramePr>
        <p:xfrm>
          <a:off x="2032000" y="719666"/>
          <a:ext cx="9435070" cy="58294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Frame 8">
            <a:extLst>
              <a:ext uri="{FF2B5EF4-FFF2-40B4-BE49-F238E27FC236}">
                <a16:creationId xmlns:a16="http://schemas.microsoft.com/office/drawing/2014/main" id="{974DB7A6-755C-5C41-ACDA-A360CE429365}"/>
              </a:ext>
            </a:extLst>
          </p:cNvPr>
          <p:cNvSpPr/>
          <p:nvPr/>
        </p:nvSpPr>
        <p:spPr>
          <a:xfrm>
            <a:off x="1927655" y="3991232"/>
            <a:ext cx="9625914" cy="96382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87376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536EC-50D5-174E-BE02-B15D96B47BA2}"/>
              </a:ext>
            </a:extLst>
          </p:cNvPr>
          <p:cNvSpPr>
            <a:spLocks noGrp="1"/>
          </p:cNvSpPr>
          <p:nvPr>
            <p:ph type="title"/>
          </p:nvPr>
        </p:nvSpPr>
        <p:spPr/>
        <p:txBody>
          <a:bodyPr/>
          <a:lstStyle/>
          <a:p>
            <a:r>
              <a:rPr lang="en-US" dirty="0"/>
              <a:t>IPs and CIDR Ranges</a:t>
            </a:r>
          </a:p>
        </p:txBody>
      </p:sp>
      <p:sp>
        <p:nvSpPr>
          <p:cNvPr id="3" name="Content Placeholder 2">
            <a:extLst>
              <a:ext uri="{FF2B5EF4-FFF2-40B4-BE49-F238E27FC236}">
                <a16:creationId xmlns:a16="http://schemas.microsoft.com/office/drawing/2014/main" id="{0E1EBC53-E48F-AB40-ADAA-D7566CF78525}"/>
              </a:ext>
            </a:extLst>
          </p:cNvPr>
          <p:cNvSpPr>
            <a:spLocks noGrp="1"/>
          </p:cNvSpPr>
          <p:nvPr>
            <p:ph idx="1"/>
          </p:nvPr>
        </p:nvSpPr>
        <p:spPr/>
        <p:txBody>
          <a:bodyPr>
            <a:normAutofit/>
          </a:bodyPr>
          <a:lstStyle/>
          <a:p>
            <a:pPr marL="0" indent="0">
              <a:buNone/>
            </a:pPr>
            <a:r>
              <a:rPr lang="en-US" sz="2000" b="1" dirty="0"/>
              <a:t>IPs</a:t>
            </a:r>
          </a:p>
          <a:p>
            <a:pPr marL="0" indent="0">
              <a:buNone/>
            </a:pPr>
            <a:r>
              <a:rPr lang="en-US" dirty="0"/>
              <a:t>“</a:t>
            </a:r>
            <a:r>
              <a:rPr lang="en-AU" dirty="0"/>
              <a:t>Its routing function enables internetworking, and essentially establishes the Internet.”</a:t>
            </a:r>
            <a:endParaRPr lang="en-US" dirty="0"/>
          </a:p>
          <a:p>
            <a:pPr marL="0" indent="0">
              <a:buNone/>
            </a:pPr>
            <a:endParaRPr lang="en-US" dirty="0"/>
          </a:p>
          <a:p>
            <a:pPr marL="0" indent="0">
              <a:buNone/>
            </a:pPr>
            <a:r>
              <a:rPr lang="en-US" sz="2000" b="1" dirty="0"/>
              <a:t>CIDR</a:t>
            </a:r>
          </a:p>
          <a:p>
            <a:pPr marL="0" indent="0">
              <a:buNone/>
            </a:pPr>
            <a:r>
              <a:rPr lang="en-US" dirty="0"/>
              <a:t>“</a:t>
            </a:r>
            <a:r>
              <a:rPr lang="en-AU" b="1" dirty="0"/>
              <a:t>Classless Inter-Domain Routing</a:t>
            </a:r>
            <a:r>
              <a:rPr lang="en-AU" dirty="0"/>
              <a:t> (</a:t>
            </a:r>
            <a:r>
              <a:rPr lang="en-AU" b="1" dirty="0"/>
              <a:t>CIDR</a:t>
            </a:r>
            <a:r>
              <a:rPr lang="en-AU" dirty="0"/>
              <a:t> /ˈsaɪdər, ˈsɪ-/) is a method for allocating IP addresses and IP routing.”</a:t>
            </a:r>
          </a:p>
        </p:txBody>
      </p:sp>
    </p:spTree>
    <p:extLst>
      <p:ext uri="{BB962C8B-B14F-4D97-AF65-F5344CB8AC3E}">
        <p14:creationId xmlns:p14="http://schemas.microsoft.com/office/powerpoint/2010/main" val="677345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89F4F-5B56-C74B-88D4-8BC2BD73DDDE}"/>
              </a:ext>
            </a:extLst>
          </p:cNvPr>
          <p:cNvSpPr>
            <a:spLocks noGrp="1"/>
          </p:cNvSpPr>
          <p:nvPr>
            <p:ph type="title"/>
          </p:nvPr>
        </p:nvSpPr>
        <p:spPr/>
        <p:txBody>
          <a:bodyPr/>
          <a:lstStyle/>
          <a:p>
            <a:r>
              <a:rPr lang="en-US" dirty="0"/>
              <a:t>IP’s in more detail…</a:t>
            </a:r>
          </a:p>
        </p:txBody>
      </p:sp>
      <p:sp>
        <p:nvSpPr>
          <p:cNvPr id="3" name="Text Placeholder 2">
            <a:extLst>
              <a:ext uri="{FF2B5EF4-FFF2-40B4-BE49-F238E27FC236}">
                <a16:creationId xmlns:a16="http://schemas.microsoft.com/office/drawing/2014/main" id="{0700906C-D357-C74C-944B-44952D79536E}"/>
              </a:ext>
            </a:extLst>
          </p:cNvPr>
          <p:cNvSpPr>
            <a:spLocks noGrp="1"/>
          </p:cNvSpPr>
          <p:nvPr>
            <p:ph type="body" idx="1"/>
          </p:nvPr>
        </p:nvSpPr>
        <p:spPr/>
        <p:txBody>
          <a:bodyPr/>
          <a:lstStyle/>
          <a:p>
            <a:pPr algn="l"/>
            <a:r>
              <a:rPr lang="en-AU" dirty="0"/>
              <a:t>Basics</a:t>
            </a:r>
          </a:p>
        </p:txBody>
      </p:sp>
      <p:sp>
        <p:nvSpPr>
          <p:cNvPr id="4" name="Content Placeholder 3">
            <a:extLst>
              <a:ext uri="{FF2B5EF4-FFF2-40B4-BE49-F238E27FC236}">
                <a16:creationId xmlns:a16="http://schemas.microsoft.com/office/drawing/2014/main" id="{0A99299B-56CB-8D4F-9668-6C10D20594CD}"/>
              </a:ext>
            </a:extLst>
          </p:cNvPr>
          <p:cNvSpPr>
            <a:spLocks noGrp="1"/>
          </p:cNvSpPr>
          <p:nvPr>
            <p:ph sz="half" idx="2"/>
          </p:nvPr>
        </p:nvSpPr>
        <p:spPr/>
        <p:txBody>
          <a:bodyPr>
            <a:normAutofit/>
          </a:bodyPr>
          <a:lstStyle/>
          <a:p>
            <a:r>
              <a:rPr lang="en-AU" dirty="0"/>
              <a:t>IP addresses contain 4 octets, each consisting of 8 bits giving values between 0 and 255 🤯</a:t>
            </a:r>
          </a:p>
          <a:p>
            <a:r>
              <a:rPr lang="en-AU" dirty="0"/>
              <a:t>The ‘netmask’ designates how many available addresses are in the block – this is number after the /x</a:t>
            </a:r>
          </a:p>
          <a:p>
            <a:r>
              <a:rPr lang="en-AU" dirty="0"/>
              <a:t>The smaller the netmask, the more IP’s that are available</a:t>
            </a:r>
            <a:endParaRPr lang="en-US" dirty="0"/>
          </a:p>
        </p:txBody>
      </p:sp>
      <p:sp>
        <p:nvSpPr>
          <p:cNvPr id="5" name="Text Placeholder 4">
            <a:extLst>
              <a:ext uri="{FF2B5EF4-FFF2-40B4-BE49-F238E27FC236}">
                <a16:creationId xmlns:a16="http://schemas.microsoft.com/office/drawing/2014/main" id="{2A137BD4-25EC-B24E-A6CF-EE4E2624FD60}"/>
              </a:ext>
            </a:extLst>
          </p:cNvPr>
          <p:cNvSpPr>
            <a:spLocks noGrp="1"/>
          </p:cNvSpPr>
          <p:nvPr>
            <p:ph type="body" sz="quarter" idx="3"/>
          </p:nvPr>
        </p:nvSpPr>
        <p:spPr/>
        <p:txBody>
          <a:bodyPr/>
          <a:lstStyle/>
          <a:p>
            <a:r>
              <a:rPr lang="en-AU" dirty="0"/>
              <a:t>An IP address is composed of two parts:</a:t>
            </a:r>
          </a:p>
        </p:txBody>
      </p:sp>
      <p:sp>
        <p:nvSpPr>
          <p:cNvPr id="6" name="Content Placeholder 5">
            <a:extLst>
              <a:ext uri="{FF2B5EF4-FFF2-40B4-BE49-F238E27FC236}">
                <a16:creationId xmlns:a16="http://schemas.microsoft.com/office/drawing/2014/main" id="{E6C48B4D-70E0-9A48-8826-5DA4BE40C26E}"/>
              </a:ext>
            </a:extLst>
          </p:cNvPr>
          <p:cNvSpPr>
            <a:spLocks noGrp="1"/>
          </p:cNvSpPr>
          <p:nvPr>
            <p:ph sz="quarter" idx="4"/>
          </p:nvPr>
        </p:nvSpPr>
        <p:spPr/>
        <p:txBody>
          <a:bodyPr>
            <a:normAutofit/>
          </a:bodyPr>
          <a:lstStyle/>
          <a:p>
            <a:r>
              <a:rPr lang="en-AU" b="1" dirty="0"/>
              <a:t>The Network ID: </a:t>
            </a:r>
            <a:r>
              <a:rPr lang="en-AU" dirty="0"/>
              <a:t>The Network ID represents the first three groups of digits from the IP address. It marks the network the devices are connected to. </a:t>
            </a:r>
            <a:r>
              <a:rPr lang="en-AU" i="1" dirty="0"/>
              <a:t>For example, the IP 193.164.2.35, the network ID is 193.164.2.</a:t>
            </a:r>
          </a:p>
          <a:p>
            <a:r>
              <a:rPr lang="en-AU" b="1" dirty="0"/>
              <a:t>The Host ID: </a:t>
            </a:r>
            <a:r>
              <a:rPr lang="en-AU" dirty="0"/>
              <a:t>The last group of digits from the IP address labels the specific device. </a:t>
            </a:r>
            <a:r>
              <a:rPr lang="en-AU" i="1" dirty="0"/>
              <a:t>In this example 193.164.2.35, the host ID would be 35.</a:t>
            </a:r>
          </a:p>
        </p:txBody>
      </p:sp>
    </p:spTree>
    <p:extLst>
      <p:ext uri="{BB962C8B-B14F-4D97-AF65-F5344CB8AC3E}">
        <p14:creationId xmlns:p14="http://schemas.microsoft.com/office/powerpoint/2010/main" val="4289944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18BE9CF-74DF-934C-8448-6E5A72BB3B7E}"/>
              </a:ext>
            </a:extLst>
          </p:cNvPr>
          <p:cNvSpPr/>
          <p:nvPr/>
        </p:nvSpPr>
        <p:spPr>
          <a:xfrm>
            <a:off x="-104503" y="-169817"/>
            <a:ext cx="6648994" cy="72890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56A9210-D841-DE48-9D96-34C9788E674A}"/>
              </a:ext>
            </a:extLst>
          </p:cNvPr>
          <p:cNvPicPr>
            <a:picLocks noChangeAspect="1"/>
          </p:cNvPicPr>
          <p:nvPr/>
        </p:nvPicPr>
        <p:blipFill>
          <a:blip r:embed="rId2"/>
          <a:stretch>
            <a:fillRect/>
          </a:stretch>
        </p:blipFill>
        <p:spPr>
          <a:xfrm>
            <a:off x="7231987" y="0"/>
            <a:ext cx="4586025" cy="6858000"/>
          </a:xfrm>
          <a:prstGeom prst="rect">
            <a:avLst/>
          </a:prstGeom>
        </p:spPr>
      </p:pic>
      <p:sp>
        <p:nvSpPr>
          <p:cNvPr id="4" name="TextBox 3">
            <a:extLst>
              <a:ext uri="{FF2B5EF4-FFF2-40B4-BE49-F238E27FC236}">
                <a16:creationId xmlns:a16="http://schemas.microsoft.com/office/drawing/2014/main" id="{5321C527-54F6-074A-B24F-463009BF52A4}"/>
              </a:ext>
            </a:extLst>
          </p:cNvPr>
          <p:cNvSpPr txBox="1"/>
          <p:nvPr/>
        </p:nvSpPr>
        <p:spPr>
          <a:xfrm>
            <a:off x="334800" y="-64264"/>
            <a:ext cx="5761200" cy="6986528"/>
          </a:xfrm>
          <a:prstGeom prst="rect">
            <a:avLst/>
          </a:prstGeom>
          <a:solidFill>
            <a:schemeClr val="tx1"/>
          </a:solidFill>
        </p:spPr>
        <p:txBody>
          <a:bodyPr wrap="square" rtlCol="0">
            <a:spAutoFit/>
          </a:bodyPr>
          <a:lstStyle/>
          <a:p>
            <a:r>
              <a:rPr lang="en-AU" sz="3200" dirty="0">
                <a:solidFill>
                  <a:schemeClr val="bg1"/>
                </a:solidFill>
              </a:rPr>
              <a:t>CIDR is principally a bitwise, prefix-based standard for the representation of IP addresses and their routing properties. It facilitates routing by allowing blocks of addresses to be grouped into single routing table entries. These groups, commonly called CIDR blocks, share an initial sequence of bits in the binary representation of their IP addresses.</a:t>
            </a:r>
            <a:endParaRPr lang="en-US" sz="3200" dirty="0">
              <a:solidFill>
                <a:schemeClr val="bg1"/>
              </a:solidFill>
            </a:endParaRPr>
          </a:p>
        </p:txBody>
      </p:sp>
    </p:spTree>
    <p:extLst>
      <p:ext uri="{BB962C8B-B14F-4D97-AF65-F5344CB8AC3E}">
        <p14:creationId xmlns:p14="http://schemas.microsoft.com/office/powerpoint/2010/main" val="5833595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AD21EC9-9707-4723-8447-0D7FA381B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23">
            <a:extLst>
              <a:ext uri="{FF2B5EF4-FFF2-40B4-BE49-F238E27FC236}">
                <a16:creationId xmlns:a16="http://schemas.microsoft.com/office/drawing/2014/main" id="{AABA95AA-8869-4123-BB01-8C85EFDF5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260FA3B-D2D1-2244-814F-694E5ECA13FC}"/>
              </a:ext>
            </a:extLst>
          </p:cNvPr>
          <p:cNvSpPr>
            <a:spLocks noGrp="1"/>
          </p:cNvSpPr>
          <p:nvPr>
            <p:ph type="title"/>
          </p:nvPr>
        </p:nvSpPr>
        <p:spPr>
          <a:xfrm>
            <a:off x="810001" y="447188"/>
            <a:ext cx="3413084" cy="1559412"/>
          </a:xfrm>
        </p:spPr>
        <p:txBody>
          <a:bodyPr>
            <a:normAutofit/>
          </a:bodyPr>
          <a:lstStyle/>
          <a:p>
            <a:r>
              <a:rPr lang="en-US" sz="3200" dirty="0"/>
              <a:t>Subnetting</a:t>
            </a:r>
          </a:p>
        </p:txBody>
      </p:sp>
      <p:sp>
        <p:nvSpPr>
          <p:cNvPr id="8" name="Content Placeholder 7">
            <a:extLst>
              <a:ext uri="{FF2B5EF4-FFF2-40B4-BE49-F238E27FC236}">
                <a16:creationId xmlns:a16="http://schemas.microsoft.com/office/drawing/2014/main" id="{2662415E-C3AB-4A2D-B635-5C6DFCD677E3}"/>
              </a:ext>
            </a:extLst>
          </p:cNvPr>
          <p:cNvSpPr>
            <a:spLocks noGrp="1"/>
          </p:cNvSpPr>
          <p:nvPr>
            <p:ph idx="1"/>
          </p:nvPr>
        </p:nvSpPr>
        <p:spPr>
          <a:xfrm>
            <a:off x="818713" y="2413000"/>
            <a:ext cx="3404372" cy="3632200"/>
          </a:xfrm>
        </p:spPr>
        <p:txBody>
          <a:bodyPr>
            <a:normAutofit/>
          </a:bodyPr>
          <a:lstStyle/>
          <a:p>
            <a:pPr marL="0" indent="0">
              <a:buNone/>
            </a:pPr>
            <a:r>
              <a:rPr lang="en-AU" sz="1600" dirty="0"/>
              <a:t>“A </a:t>
            </a:r>
            <a:r>
              <a:rPr lang="en-AU" sz="1600" b="1" dirty="0"/>
              <a:t>subnetwork</a:t>
            </a:r>
            <a:r>
              <a:rPr lang="en-AU" sz="1600" dirty="0"/>
              <a:t> or </a:t>
            </a:r>
            <a:r>
              <a:rPr lang="en-AU" sz="1600" b="1" dirty="0"/>
              <a:t>subnet</a:t>
            </a:r>
            <a:r>
              <a:rPr lang="en-AU" sz="1600" dirty="0"/>
              <a:t> is a logical subdivision of an </a:t>
            </a:r>
            <a:r>
              <a:rPr lang="en-AU" sz="1600" dirty="0">
                <a:hlinkClick r:id="rId2" tooltip="IP network"/>
              </a:rPr>
              <a:t>IP network</a:t>
            </a:r>
            <a:r>
              <a:rPr lang="en-AU" sz="1600" dirty="0"/>
              <a:t>.</a:t>
            </a:r>
            <a:r>
              <a:rPr lang="en-AU" sz="1600" baseline="30000" dirty="0"/>
              <a:t> </a:t>
            </a:r>
            <a:r>
              <a:rPr lang="en-AU" sz="1600" dirty="0"/>
              <a:t>The practice of dividing a network into two or more networks is called </a:t>
            </a:r>
            <a:r>
              <a:rPr lang="en-AU" sz="1600" b="1" dirty="0"/>
              <a:t>subnetting</a:t>
            </a:r>
            <a:r>
              <a:rPr lang="en-AU" sz="1600" dirty="0"/>
              <a:t>.”</a:t>
            </a:r>
            <a:endParaRPr lang="en-US" sz="1600" dirty="0"/>
          </a:p>
          <a:p>
            <a:r>
              <a:rPr lang="en-US" sz="1600" dirty="0"/>
              <a:t>Check out </a:t>
            </a:r>
            <a:r>
              <a:rPr lang="en-US" sz="1600" dirty="0" err="1"/>
              <a:t>cidr.xyz</a:t>
            </a:r>
            <a:r>
              <a:rPr lang="en-US" sz="1600" dirty="0"/>
              <a:t> for a visual representation of this!</a:t>
            </a:r>
          </a:p>
          <a:p>
            <a:endParaRPr lang="en-US" sz="1600" dirty="0"/>
          </a:p>
        </p:txBody>
      </p:sp>
      <p:sp>
        <p:nvSpPr>
          <p:cNvPr id="15" name="Rounded Rectangle 17">
            <a:extLst>
              <a:ext uri="{FF2B5EF4-FFF2-40B4-BE49-F238E27FC236}">
                <a16:creationId xmlns:a16="http://schemas.microsoft.com/office/drawing/2014/main" id="{68102155-1621-4AE4-8DD3-7730E2FFD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8945" y="958640"/>
            <a:ext cx="6269591"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4CE8001F-B4BC-C641-B701-1082F0806837}"/>
              </a:ext>
            </a:extLst>
          </p:cNvPr>
          <p:cNvPicPr>
            <a:picLocks noChangeAspect="1"/>
          </p:cNvPicPr>
          <p:nvPr/>
        </p:nvPicPr>
        <p:blipFill>
          <a:blip r:embed="rId3"/>
          <a:stretch>
            <a:fillRect/>
          </a:stretch>
        </p:blipFill>
        <p:spPr>
          <a:xfrm>
            <a:off x="5603706" y="2295861"/>
            <a:ext cx="5638853" cy="2255541"/>
          </a:xfrm>
          <a:prstGeom prst="rect">
            <a:avLst/>
          </a:prstGeom>
        </p:spPr>
      </p:pic>
    </p:spTree>
    <p:extLst>
      <p:ext uri="{BB962C8B-B14F-4D97-AF65-F5344CB8AC3E}">
        <p14:creationId xmlns:p14="http://schemas.microsoft.com/office/powerpoint/2010/main" val="4191743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24761-3932-8D4E-A5A1-5FAD673CD9EF}"/>
              </a:ext>
            </a:extLst>
          </p:cNvPr>
          <p:cNvSpPr>
            <a:spLocks noGrp="1"/>
          </p:cNvSpPr>
          <p:nvPr>
            <p:ph type="title"/>
          </p:nvPr>
        </p:nvSpPr>
        <p:spPr/>
        <p:txBody>
          <a:bodyPr/>
          <a:lstStyle/>
          <a:p>
            <a:r>
              <a:rPr lang="en-US" dirty="0"/>
              <a:t>Let’s Try It Out…</a:t>
            </a:r>
          </a:p>
        </p:txBody>
      </p:sp>
      <p:sp>
        <p:nvSpPr>
          <p:cNvPr id="3" name="Text Placeholder 2">
            <a:extLst>
              <a:ext uri="{FF2B5EF4-FFF2-40B4-BE49-F238E27FC236}">
                <a16:creationId xmlns:a16="http://schemas.microsoft.com/office/drawing/2014/main" id="{A7EB7538-F9B9-2C4B-AEB2-14255FE830B0}"/>
              </a:ext>
            </a:extLst>
          </p:cNvPr>
          <p:cNvSpPr>
            <a:spLocks noGrp="1"/>
          </p:cNvSpPr>
          <p:nvPr>
            <p:ph type="body" idx="1"/>
          </p:nvPr>
        </p:nvSpPr>
        <p:spPr>
          <a:xfrm>
            <a:off x="814728" y="2540635"/>
            <a:ext cx="5189857" cy="576262"/>
          </a:xfrm>
        </p:spPr>
        <p:txBody>
          <a:bodyPr/>
          <a:lstStyle/>
          <a:p>
            <a:pPr algn="l"/>
            <a:r>
              <a:rPr lang="en-US" sz="3200" b="1" dirty="0"/>
              <a:t>Task</a:t>
            </a:r>
          </a:p>
        </p:txBody>
      </p:sp>
      <p:sp>
        <p:nvSpPr>
          <p:cNvPr id="4" name="Content Placeholder 3">
            <a:extLst>
              <a:ext uri="{FF2B5EF4-FFF2-40B4-BE49-F238E27FC236}">
                <a16:creationId xmlns:a16="http://schemas.microsoft.com/office/drawing/2014/main" id="{1D8D5774-0155-7849-B479-D2AB2E283979}"/>
              </a:ext>
            </a:extLst>
          </p:cNvPr>
          <p:cNvSpPr>
            <a:spLocks noGrp="1"/>
          </p:cNvSpPr>
          <p:nvPr>
            <p:ph sz="half" idx="2"/>
          </p:nvPr>
        </p:nvSpPr>
        <p:spPr>
          <a:xfrm>
            <a:off x="814728" y="3116898"/>
            <a:ext cx="8932775" cy="3109913"/>
          </a:xfrm>
        </p:spPr>
        <p:txBody>
          <a:bodyPr/>
          <a:lstStyle/>
          <a:p>
            <a:r>
              <a:rPr lang="en-US" dirty="0"/>
              <a:t>Your VPC’s Private IP is 10.0.0.0/16</a:t>
            </a:r>
          </a:p>
          <a:p>
            <a:pPr lvl="1"/>
            <a:r>
              <a:rPr lang="en-US" dirty="0"/>
              <a:t>How many IP’s are available?</a:t>
            </a:r>
          </a:p>
          <a:p>
            <a:pPr lvl="1"/>
            <a:r>
              <a:rPr lang="en-US" dirty="0"/>
              <a:t>What’s the first and last IP of this CIDR range?</a:t>
            </a:r>
          </a:p>
          <a:p>
            <a:pPr lvl="1"/>
            <a:r>
              <a:rPr lang="en-US" dirty="0"/>
              <a:t>How many IP’s are available if you change the netmask to /24</a:t>
            </a:r>
          </a:p>
        </p:txBody>
      </p:sp>
    </p:spTree>
    <p:extLst>
      <p:ext uri="{BB962C8B-B14F-4D97-AF65-F5344CB8AC3E}">
        <p14:creationId xmlns:p14="http://schemas.microsoft.com/office/powerpoint/2010/main" val="2812524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3D290927-414C-BD4D-A729-F910E5354551}"/>
              </a:ext>
            </a:extLst>
          </p:cNvPr>
          <p:cNvSpPr/>
          <p:nvPr/>
        </p:nvSpPr>
        <p:spPr>
          <a:xfrm>
            <a:off x="976184" y="2706130"/>
            <a:ext cx="8835081" cy="37046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VPC</a:t>
            </a:r>
          </a:p>
        </p:txBody>
      </p:sp>
      <p:pic>
        <p:nvPicPr>
          <p:cNvPr id="34" name="Picture 33">
            <a:extLst>
              <a:ext uri="{FF2B5EF4-FFF2-40B4-BE49-F238E27FC236}">
                <a16:creationId xmlns:a16="http://schemas.microsoft.com/office/drawing/2014/main" id="{3CC95220-45FA-BB42-825E-B87A0574CB7B}"/>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9303040" y="3667309"/>
            <a:ext cx="1905000" cy="1533852"/>
          </a:xfrm>
          <a:prstGeom prst="rect">
            <a:avLst/>
          </a:prstGeom>
        </p:spPr>
      </p:pic>
      <p:sp>
        <p:nvSpPr>
          <p:cNvPr id="2" name="Title 1">
            <a:extLst>
              <a:ext uri="{FF2B5EF4-FFF2-40B4-BE49-F238E27FC236}">
                <a16:creationId xmlns:a16="http://schemas.microsoft.com/office/drawing/2014/main" id="{23F70E34-3A66-AF4D-B65A-5267DE641EEA}"/>
              </a:ext>
            </a:extLst>
          </p:cNvPr>
          <p:cNvSpPr>
            <a:spLocks noGrp="1"/>
          </p:cNvSpPr>
          <p:nvPr>
            <p:ph type="title"/>
          </p:nvPr>
        </p:nvSpPr>
        <p:spPr/>
        <p:txBody>
          <a:bodyPr/>
          <a:lstStyle/>
          <a:p>
            <a:r>
              <a:rPr lang="en-US" dirty="0"/>
              <a:t>IP’s in your Cloud Network</a:t>
            </a:r>
          </a:p>
        </p:txBody>
      </p:sp>
      <p:sp>
        <p:nvSpPr>
          <p:cNvPr id="4" name="Rounded Rectangle 3">
            <a:extLst>
              <a:ext uri="{FF2B5EF4-FFF2-40B4-BE49-F238E27FC236}">
                <a16:creationId xmlns:a16="http://schemas.microsoft.com/office/drawing/2014/main" id="{9A43D2E9-36B0-314A-920D-196E22132E73}"/>
              </a:ext>
            </a:extLst>
          </p:cNvPr>
          <p:cNvSpPr/>
          <p:nvPr/>
        </p:nvSpPr>
        <p:spPr>
          <a:xfrm>
            <a:off x="1705232" y="3429000"/>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Private Subnet</a:t>
            </a:r>
          </a:p>
        </p:txBody>
      </p:sp>
      <p:sp>
        <p:nvSpPr>
          <p:cNvPr id="5" name="Rounded Rectangle 4">
            <a:extLst>
              <a:ext uri="{FF2B5EF4-FFF2-40B4-BE49-F238E27FC236}">
                <a16:creationId xmlns:a16="http://schemas.microsoft.com/office/drawing/2014/main" id="{EEB3B6C8-FF86-1044-985B-06D0EF6985C3}"/>
              </a:ext>
            </a:extLst>
          </p:cNvPr>
          <p:cNvSpPr/>
          <p:nvPr/>
        </p:nvSpPr>
        <p:spPr>
          <a:xfrm>
            <a:off x="4390767" y="3419856"/>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Public Subnet</a:t>
            </a:r>
          </a:p>
        </p:txBody>
      </p:sp>
      <p:pic>
        <p:nvPicPr>
          <p:cNvPr id="7" name="Picture 6">
            <a:extLst>
              <a:ext uri="{FF2B5EF4-FFF2-40B4-BE49-F238E27FC236}">
                <a16:creationId xmlns:a16="http://schemas.microsoft.com/office/drawing/2014/main" id="{BCDC7AE0-0E43-F041-8A41-E17EA4CBB991}"/>
              </a:ext>
            </a:extLst>
          </p:cNvPr>
          <p:cNvPicPr>
            <a:picLocks noChangeAspect="1"/>
          </p:cNvPicPr>
          <p:nvPr/>
        </p:nvPicPr>
        <p:blipFill>
          <a:blip r:embed="rId4">
            <a:duotone>
              <a:prstClr val="black"/>
              <a:schemeClr val="accent1">
                <a:tint val="45000"/>
                <a:satMod val="400000"/>
              </a:schemeClr>
            </a:duotone>
          </a:blip>
          <a:stretch>
            <a:fillRect/>
          </a:stretch>
        </p:blipFill>
        <p:spPr>
          <a:xfrm>
            <a:off x="7368566" y="4029359"/>
            <a:ext cx="1189290" cy="1189290"/>
          </a:xfrm>
          <a:prstGeom prst="rect">
            <a:avLst/>
          </a:prstGeom>
        </p:spPr>
      </p:pic>
      <p:sp>
        <p:nvSpPr>
          <p:cNvPr id="14" name="TextBox 13">
            <a:extLst>
              <a:ext uri="{FF2B5EF4-FFF2-40B4-BE49-F238E27FC236}">
                <a16:creationId xmlns:a16="http://schemas.microsoft.com/office/drawing/2014/main" id="{37773D47-EA55-FB48-9C0C-66309E245890}"/>
              </a:ext>
            </a:extLst>
          </p:cNvPr>
          <p:cNvSpPr txBox="1"/>
          <p:nvPr/>
        </p:nvSpPr>
        <p:spPr>
          <a:xfrm>
            <a:off x="9826156" y="4341726"/>
            <a:ext cx="1532238" cy="307777"/>
          </a:xfrm>
          <a:prstGeom prst="rect">
            <a:avLst/>
          </a:prstGeom>
          <a:noFill/>
        </p:spPr>
        <p:txBody>
          <a:bodyPr wrap="square" rtlCol="0">
            <a:spAutoFit/>
          </a:bodyPr>
          <a:lstStyle/>
          <a:p>
            <a:r>
              <a:rPr lang="en-US" sz="1400" dirty="0">
                <a:solidFill>
                  <a:schemeClr val="bg1"/>
                </a:solidFill>
              </a:rPr>
              <a:t>Internet</a:t>
            </a:r>
          </a:p>
        </p:txBody>
      </p:sp>
      <p:cxnSp>
        <p:nvCxnSpPr>
          <p:cNvPr id="38" name="Straight Arrow Connector 37">
            <a:extLst>
              <a:ext uri="{FF2B5EF4-FFF2-40B4-BE49-F238E27FC236}">
                <a16:creationId xmlns:a16="http://schemas.microsoft.com/office/drawing/2014/main" id="{18F946F1-5C8F-4E47-ADED-6E055CB9AEB7}"/>
              </a:ext>
            </a:extLst>
          </p:cNvPr>
          <p:cNvCxnSpPr>
            <a:cxnSpLocks/>
          </p:cNvCxnSpPr>
          <p:nvPr/>
        </p:nvCxnSpPr>
        <p:spPr>
          <a:xfrm>
            <a:off x="3236783" y="4613890"/>
            <a:ext cx="1838137"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23" name="Graphic 22">
            <a:extLst>
              <a:ext uri="{FF2B5EF4-FFF2-40B4-BE49-F238E27FC236}">
                <a16:creationId xmlns:a16="http://schemas.microsoft.com/office/drawing/2014/main" id="{E964F019-6B95-E542-B7CD-48255304E24C}"/>
              </a:ext>
            </a:extLst>
          </p:cNvPr>
          <p:cNvPicPr>
            <a:picLocks noChangeAspect="1"/>
          </p:cNvPicPr>
          <p:nvPr/>
        </p:nvPicPr>
        <p:blipFill>
          <a:blip r:embed="rId5">
            <a:duotone>
              <a:schemeClr val="accent1">
                <a:shade val="45000"/>
                <a:satMod val="135000"/>
              </a:schemeClr>
              <a:prstClr val="white"/>
            </a:duotone>
            <a:extLst>
              <a:ext uri="{96DAC541-7B7A-43D3-8B79-37D633B846F1}">
                <asvg:svgBlip xmlns:asvg="http://schemas.microsoft.com/office/drawing/2016/SVG/main" r:embed="rId6"/>
              </a:ext>
            </a:extLst>
          </a:blip>
          <a:stretch>
            <a:fillRect/>
          </a:stretch>
        </p:blipFill>
        <p:spPr>
          <a:xfrm>
            <a:off x="5142842" y="4344193"/>
            <a:ext cx="599412" cy="599412"/>
          </a:xfrm>
          <a:prstGeom prst="rect">
            <a:avLst/>
          </a:prstGeom>
        </p:spPr>
      </p:pic>
      <p:pic>
        <p:nvPicPr>
          <p:cNvPr id="25" name="Graphic 24">
            <a:extLst>
              <a:ext uri="{FF2B5EF4-FFF2-40B4-BE49-F238E27FC236}">
                <a16:creationId xmlns:a16="http://schemas.microsoft.com/office/drawing/2014/main" id="{B0484A8C-264C-794A-BFE2-CC84EC107C8B}"/>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2311979" y="4168942"/>
            <a:ext cx="599412" cy="599412"/>
          </a:xfrm>
          <a:prstGeom prst="rect">
            <a:avLst/>
          </a:prstGeom>
        </p:spPr>
      </p:pic>
      <p:cxnSp>
        <p:nvCxnSpPr>
          <p:cNvPr id="32" name="Straight Arrow Connector 31">
            <a:extLst>
              <a:ext uri="{FF2B5EF4-FFF2-40B4-BE49-F238E27FC236}">
                <a16:creationId xmlns:a16="http://schemas.microsoft.com/office/drawing/2014/main" id="{DED707B5-5FE6-434B-A541-06DC82151FBA}"/>
              </a:ext>
            </a:extLst>
          </p:cNvPr>
          <p:cNvCxnSpPr>
            <a:cxnSpLocks/>
          </p:cNvCxnSpPr>
          <p:nvPr/>
        </p:nvCxnSpPr>
        <p:spPr>
          <a:xfrm>
            <a:off x="5859425" y="4613890"/>
            <a:ext cx="1656043"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35" name="Graphic 34">
            <a:extLst>
              <a:ext uri="{FF2B5EF4-FFF2-40B4-BE49-F238E27FC236}">
                <a16:creationId xmlns:a16="http://schemas.microsoft.com/office/drawing/2014/main" id="{0CDB041E-DB25-E547-9D85-1D5CB2AD1FD0}"/>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2464379" y="4321342"/>
            <a:ext cx="599412" cy="599412"/>
          </a:xfrm>
          <a:prstGeom prst="rect">
            <a:avLst/>
          </a:prstGeom>
        </p:spPr>
      </p:pic>
      <p:pic>
        <p:nvPicPr>
          <p:cNvPr id="40" name="Graphic 39">
            <a:extLst>
              <a:ext uri="{FF2B5EF4-FFF2-40B4-BE49-F238E27FC236}">
                <a16:creationId xmlns:a16="http://schemas.microsoft.com/office/drawing/2014/main" id="{9E6CCBF6-67B9-5345-8459-336F6636E957}"/>
              </a:ext>
            </a:extLst>
          </p:cNvPr>
          <p:cNvPicPr>
            <a:picLocks noChangeAspect="1"/>
          </p:cNvPicPr>
          <p:nvPr/>
        </p:nvPicPr>
        <p:blipFill>
          <a:blip r:embed="rId9">
            <a:duotone>
              <a:prstClr val="black"/>
              <a:schemeClr val="accent1">
                <a:tint val="45000"/>
                <a:satMod val="400000"/>
              </a:schemeClr>
            </a:duotone>
            <a:extLst>
              <a:ext uri="{96DAC541-7B7A-43D3-8B79-37D633B846F1}">
                <asvg:svgBlip xmlns:asvg="http://schemas.microsoft.com/office/drawing/2016/SVG/main" r:embed="rId10"/>
              </a:ext>
            </a:extLst>
          </a:blip>
          <a:stretch>
            <a:fillRect/>
          </a:stretch>
        </p:blipFill>
        <p:spPr>
          <a:xfrm>
            <a:off x="7635084" y="3543115"/>
            <a:ext cx="616504" cy="616504"/>
          </a:xfrm>
          <a:prstGeom prst="rect">
            <a:avLst/>
          </a:prstGeom>
        </p:spPr>
      </p:pic>
      <p:cxnSp>
        <p:nvCxnSpPr>
          <p:cNvPr id="41" name="Straight Arrow Connector 40">
            <a:extLst>
              <a:ext uri="{FF2B5EF4-FFF2-40B4-BE49-F238E27FC236}">
                <a16:creationId xmlns:a16="http://schemas.microsoft.com/office/drawing/2014/main" id="{D6392D1C-6F6E-0842-803D-977A3206E84F}"/>
              </a:ext>
            </a:extLst>
          </p:cNvPr>
          <p:cNvCxnSpPr>
            <a:cxnSpLocks/>
          </p:cNvCxnSpPr>
          <p:nvPr/>
        </p:nvCxnSpPr>
        <p:spPr>
          <a:xfrm>
            <a:off x="8366447" y="4613890"/>
            <a:ext cx="1144097" cy="10114"/>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42" name="Graphic 41">
            <a:extLst>
              <a:ext uri="{FF2B5EF4-FFF2-40B4-BE49-F238E27FC236}">
                <a16:creationId xmlns:a16="http://schemas.microsoft.com/office/drawing/2014/main" id="{621E9AAB-B7EE-DF41-80DE-070E378B2C21}"/>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5299594" y="5148409"/>
            <a:ext cx="599412" cy="599412"/>
          </a:xfrm>
          <a:prstGeom prst="rect">
            <a:avLst/>
          </a:prstGeom>
        </p:spPr>
      </p:pic>
      <p:sp>
        <p:nvSpPr>
          <p:cNvPr id="72" name="TextBox 71">
            <a:extLst>
              <a:ext uri="{FF2B5EF4-FFF2-40B4-BE49-F238E27FC236}">
                <a16:creationId xmlns:a16="http://schemas.microsoft.com/office/drawing/2014/main" id="{14E5082D-B4B8-7B47-A876-13E57896487B}"/>
              </a:ext>
            </a:extLst>
          </p:cNvPr>
          <p:cNvSpPr txBox="1"/>
          <p:nvPr/>
        </p:nvSpPr>
        <p:spPr>
          <a:xfrm>
            <a:off x="5352839" y="5309891"/>
            <a:ext cx="506586" cy="261610"/>
          </a:xfrm>
          <a:prstGeom prst="rect">
            <a:avLst/>
          </a:prstGeom>
          <a:noFill/>
        </p:spPr>
        <p:txBody>
          <a:bodyPr wrap="square" rtlCol="0">
            <a:spAutoFit/>
          </a:bodyPr>
          <a:lstStyle/>
          <a:p>
            <a:r>
              <a:rPr lang="en-US" sz="1100" dirty="0">
                <a:solidFill>
                  <a:schemeClr val="bg1"/>
                </a:solidFill>
              </a:rPr>
              <a:t>NAT</a:t>
            </a:r>
          </a:p>
        </p:txBody>
      </p:sp>
      <p:sp>
        <p:nvSpPr>
          <p:cNvPr id="73" name="TextBox 72">
            <a:extLst>
              <a:ext uri="{FF2B5EF4-FFF2-40B4-BE49-F238E27FC236}">
                <a16:creationId xmlns:a16="http://schemas.microsoft.com/office/drawing/2014/main" id="{EE3C62A6-5570-7245-A825-C46BD4A20D00}"/>
              </a:ext>
            </a:extLst>
          </p:cNvPr>
          <p:cNvSpPr txBox="1"/>
          <p:nvPr/>
        </p:nvSpPr>
        <p:spPr>
          <a:xfrm>
            <a:off x="4886476" y="4117078"/>
            <a:ext cx="1334866" cy="261610"/>
          </a:xfrm>
          <a:prstGeom prst="rect">
            <a:avLst/>
          </a:prstGeom>
          <a:noFill/>
        </p:spPr>
        <p:txBody>
          <a:bodyPr wrap="square" rtlCol="0">
            <a:spAutoFit/>
          </a:bodyPr>
          <a:lstStyle/>
          <a:p>
            <a:r>
              <a:rPr lang="en-US" sz="1100" dirty="0">
                <a:solidFill>
                  <a:schemeClr val="bg1"/>
                </a:solidFill>
              </a:rPr>
              <a:t>Load Balancer</a:t>
            </a:r>
          </a:p>
        </p:txBody>
      </p:sp>
      <p:sp>
        <p:nvSpPr>
          <p:cNvPr id="74" name="TextBox 73">
            <a:extLst>
              <a:ext uri="{FF2B5EF4-FFF2-40B4-BE49-F238E27FC236}">
                <a16:creationId xmlns:a16="http://schemas.microsoft.com/office/drawing/2014/main" id="{B418EAA2-87EF-5E48-82AE-77569C6E8AC6}"/>
              </a:ext>
            </a:extLst>
          </p:cNvPr>
          <p:cNvSpPr txBox="1"/>
          <p:nvPr/>
        </p:nvSpPr>
        <p:spPr>
          <a:xfrm>
            <a:off x="2125362" y="4927275"/>
            <a:ext cx="1330892" cy="261610"/>
          </a:xfrm>
          <a:prstGeom prst="rect">
            <a:avLst/>
          </a:prstGeom>
          <a:noFill/>
        </p:spPr>
        <p:txBody>
          <a:bodyPr wrap="square" rtlCol="0">
            <a:spAutoFit/>
          </a:bodyPr>
          <a:lstStyle/>
          <a:p>
            <a:r>
              <a:rPr lang="en-US" sz="1100" dirty="0">
                <a:solidFill>
                  <a:schemeClr val="bg1"/>
                </a:solidFill>
              </a:rPr>
              <a:t>Web Servers</a:t>
            </a:r>
          </a:p>
        </p:txBody>
      </p:sp>
      <p:sp>
        <p:nvSpPr>
          <p:cNvPr id="75" name="TextBox 74">
            <a:extLst>
              <a:ext uri="{FF2B5EF4-FFF2-40B4-BE49-F238E27FC236}">
                <a16:creationId xmlns:a16="http://schemas.microsoft.com/office/drawing/2014/main" id="{2BED776E-51A0-BB4A-BE12-91E98AF18BF9}"/>
              </a:ext>
            </a:extLst>
          </p:cNvPr>
          <p:cNvSpPr txBox="1"/>
          <p:nvPr/>
        </p:nvSpPr>
        <p:spPr>
          <a:xfrm>
            <a:off x="7322211" y="3324820"/>
            <a:ext cx="1422253" cy="261610"/>
          </a:xfrm>
          <a:prstGeom prst="rect">
            <a:avLst/>
          </a:prstGeom>
          <a:noFill/>
        </p:spPr>
        <p:txBody>
          <a:bodyPr wrap="square" rtlCol="0">
            <a:spAutoFit/>
          </a:bodyPr>
          <a:lstStyle/>
          <a:p>
            <a:r>
              <a:rPr lang="en-US" sz="1100" dirty="0">
                <a:solidFill>
                  <a:schemeClr val="bg1"/>
                </a:solidFill>
              </a:rPr>
              <a:t>Security Group</a:t>
            </a:r>
          </a:p>
        </p:txBody>
      </p:sp>
      <p:sp>
        <p:nvSpPr>
          <p:cNvPr id="76" name="TextBox 75">
            <a:extLst>
              <a:ext uri="{FF2B5EF4-FFF2-40B4-BE49-F238E27FC236}">
                <a16:creationId xmlns:a16="http://schemas.microsoft.com/office/drawing/2014/main" id="{BF105B5A-34CC-A841-A8C8-E2DBC9C594A0}"/>
              </a:ext>
            </a:extLst>
          </p:cNvPr>
          <p:cNvSpPr txBox="1"/>
          <p:nvPr/>
        </p:nvSpPr>
        <p:spPr>
          <a:xfrm>
            <a:off x="8071351" y="4828211"/>
            <a:ext cx="1567207" cy="261610"/>
          </a:xfrm>
          <a:prstGeom prst="rect">
            <a:avLst/>
          </a:prstGeom>
          <a:noFill/>
        </p:spPr>
        <p:txBody>
          <a:bodyPr wrap="square" rtlCol="0">
            <a:spAutoFit/>
          </a:bodyPr>
          <a:lstStyle/>
          <a:p>
            <a:r>
              <a:rPr lang="en-US" sz="1100" dirty="0">
                <a:solidFill>
                  <a:schemeClr val="bg1"/>
                </a:solidFill>
              </a:rPr>
              <a:t>Public Route Table</a:t>
            </a:r>
          </a:p>
        </p:txBody>
      </p:sp>
      <p:sp>
        <p:nvSpPr>
          <p:cNvPr id="77" name="TextBox 76">
            <a:extLst>
              <a:ext uri="{FF2B5EF4-FFF2-40B4-BE49-F238E27FC236}">
                <a16:creationId xmlns:a16="http://schemas.microsoft.com/office/drawing/2014/main" id="{5E267FDC-C46F-7A45-94A7-513080CBF6F5}"/>
              </a:ext>
            </a:extLst>
          </p:cNvPr>
          <p:cNvSpPr txBox="1"/>
          <p:nvPr/>
        </p:nvSpPr>
        <p:spPr>
          <a:xfrm>
            <a:off x="2064628" y="5505661"/>
            <a:ext cx="1567207" cy="261610"/>
          </a:xfrm>
          <a:prstGeom prst="rect">
            <a:avLst/>
          </a:prstGeom>
          <a:noFill/>
        </p:spPr>
        <p:txBody>
          <a:bodyPr wrap="square" rtlCol="0">
            <a:spAutoFit/>
          </a:bodyPr>
          <a:lstStyle/>
          <a:p>
            <a:r>
              <a:rPr lang="en-US" sz="1100" dirty="0">
                <a:solidFill>
                  <a:schemeClr val="bg1"/>
                </a:solidFill>
              </a:rPr>
              <a:t>Private Route Table</a:t>
            </a:r>
          </a:p>
        </p:txBody>
      </p:sp>
      <p:pic>
        <p:nvPicPr>
          <p:cNvPr id="78" name="Picture 77">
            <a:extLst>
              <a:ext uri="{FF2B5EF4-FFF2-40B4-BE49-F238E27FC236}">
                <a16:creationId xmlns:a16="http://schemas.microsoft.com/office/drawing/2014/main" id="{9058E424-28F7-2446-8DC2-E3FFF7049ED0}"/>
              </a:ext>
            </a:extLst>
          </p:cNvPr>
          <p:cNvPicPr>
            <a:picLocks noChangeAspect="1"/>
          </p:cNvPicPr>
          <p:nvPr/>
        </p:nvPicPr>
        <p:blipFill>
          <a:blip r:embed="rId4">
            <a:duotone>
              <a:prstClr val="black"/>
              <a:schemeClr val="accent1">
                <a:tint val="45000"/>
                <a:satMod val="400000"/>
              </a:schemeClr>
            </a:duotone>
          </a:blip>
          <a:stretch>
            <a:fillRect/>
          </a:stretch>
        </p:blipFill>
        <p:spPr>
          <a:xfrm>
            <a:off x="2492698" y="5095320"/>
            <a:ext cx="542838" cy="542838"/>
          </a:xfrm>
          <a:prstGeom prst="rect">
            <a:avLst/>
          </a:prstGeom>
        </p:spPr>
      </p:pic>
      <p:cxnSp>
        <p:nvCxnSpPr>
          <p:cNvPr id="81" name="Straight Arrow Connector 80">
            <a:extLst>
              <a:ext uri="{FF2B5EF4-FFF2-40B4-BE49-F238E27FC236}">
                <a16:creationId xmlns:a16="http://schemas.microsoft.com/office/drawing/2014/main" id="{ADADB409-6808-8043-872A-4AB481BE74CE}"/>
              </a:ext>
            </a:extLst>
          </p:cNvPr>
          <p:cNvCxnSpPr>
            <a:cxnSpLocks/>
          </p:cNvCxnSpPr>
          <p:nvPr/>
        </p:nvCxnSpPr>
        <p:spPr>
          <a:xfrm flipV="1">
            <a:off x="3035536" y="5444692"/>
            <a:ext cx="2154231" cy="3418"/>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cxnSp>
        <p:nvCxnSpPr>
          <p:cNvPr id="86" name="Straight Arrow Connector 85">
            <a:extLst>
              <a:ext uri="{FF2B5EF4-FFF2-40B4-BE49-F238E27FC236}">
                <a16:creationId xmlns:a16="http://schemas.microsoft.com/office/drawing/2014/main" id="{8A0C696A-9C50-5F47-8D7A-C53BD31BDD9D}"/>
              </a:ext>
            </a:extLst>
          </p:cNvPr>
          <p:cNvCxnSpPr>
            <a:cxnSpLocks/>
          </p:cNvCxnSpPr>
          <p:nvPr/>
        </p:nvCxnSpPr>
        <p:spPr>
          <a:xfrm flipH="1">
            <a:off x="5980177" y="5444693"/>
            <a:ext cx="2011679" cy="0"/>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7CFAE0C-B403-0C45-A3D9-FF779F72077D}"/>
              </a:ext>
            </a:extLst>
          </p:cNvPr>
          <p:cNvCxnSpPr/>
          <p:nvPr/>
        </p:nvCxnSpPr>
        <p:spPr>
          <a:xfrm flipV="1">
            <a:off x="8001000" y="5089821"/>
            <a:ext cx="0" cy="354871"/>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7F282E1-69C9-9649-81D6-E84B20ABC479}"/>
              </a:ext>
            </a:extLst>
          </p:cNvPr>
          <p:cNvSpPr txBox="1"/>
          <p:nvPr/>
        </p:nvSpPr>
        <p:spPr>
          <a:xfrm>
            <a:off x="4046767" y="2507450"/>
            <a:ext cx="2286000" cy="523220"/>
          </a:xfrm>
          <a:prstGeom prst="rect">
            <a:avLst/>
          </a:prstGeom>
          <a:solidFill>
            <a:srgbClr val="AFA4C0"/>
          </a:solidFill>
        </p:spPr>
        <p:txBody>
          <a:bodyPr wrap="square" rtlCol="0">
            <a:spAutoFit/>
          </a:bodyPr>
          <a:lstStyle/>
          <a:p>
            <a:pPr algn="ctr"/>
            <a:r>
              <a:rPr lang="en-AU" sz="2800" b="1" dirty="0">
                <a:solidFill>
                  <a:schemeClr val="bg1"/>
                </a:solidFill>
              </a:rPr>
              <a:t>10.0.0.0/16</a:t>
            </a:r>
            <a:endParaRPr lang="en-AU" sz="2800" dirty="0">
              <a:solidFill>
                <a:schemeClr val="bg1"/>
              </a:solidFill>
            </a:endParaRPr>
          </a:p>
        </p:txBody>
      </p:sp>
      <p:sp>
        <p:nvSpPr>
          <p:cNvPr id="29" name="TextBox 28">
            <a:extLst>
              <a:ext uri="{FF2B5EF4-FFF2-40B4-BE49-F238E27FC236}">
                <a16:creationId xmlns:a16="http://schemas.microsoft.com/office/drawing/2014/main" id="{52B78A06-8B69-E849-B7B7-C7A6896C99E4}"/>
              </a:ext>
            </a:extLst>
          </p:cNvPr>
          <p:cNvSpPr txBox="1"/>
          <p:nvPr/>
        </p:nvSpPr>
        <p:spPr>
          <a:xfrm>
            <a:off x="1690341" y="5739401"/>
            <a:ext cx="2286000" cy="523220"/>
          </a:xfrm>
          <a:prstGeom prst="rect">
            <a:avLst/>
          </a:prstGeom>
          <a:solidFill>
            <a:srgbClr val="AFA4C0"/>
          </a:solidFill>
        </p:spPr>
        <p:txBody>
          <a:bodyPr wrap="square" rtlCol="0">
            <a:spAutoFit/>
          </a:bodyPr>
          <a:lstStyle/>
          <a:p>
            <a:pPr algn="ctr"/>
            <a:r>
              <a:rPr lang="en-AU" sz="2800" b="1" dirty="0">
                <a:solidFill>
                  <a:schemeClr val="bg1"/>
                </a:solidFill>
              </a:rPr>
              <a:t>10.0.1.0/24</a:t>
            </a:r>
            <a:endParaRPr lang="en-AU" sz="2800" dirty="0">
              <a:solidFill>
                <a:schemeClr val="bg1"/>
              </a:solidFill>
            </a:endParaRPr>
          </a:p>
        </p:txBody>
      </p:sp>
      <p:sp>
        <p:nvSpPr>
          <p:cNvPr id="30" name="TextBox 29">
            <a:extLst>
              <a:ext uri="{FF2B5EF4-FFF2-40B4-BE49-F238E27FC236}">
                <a16:creationId xmlns:a16="http://schemas.microsoft.com/office/drawing/2014/main" id="{3A58F0E5-A159-3844-8E55-E15BF2A7287B}"/>
              </a:ext>
            </a:extLst>
          </p:cNvPr>
          <p:cNvSpPr txBox="1"/>
          <p:nvPr/>
        </p:nvSpPr>
        <p:spPr>
          <a:xfrm>
            <a:off x="4415481" y="5739230"/>
            <a:ext cx="2286000" cy="523220"/>
          </a:xfrm>
          <a:prstGeom prst="rect">
            <a:avLst/>
          </a:prstGeom>
          <a:solidFill>
            <a:srgbClr val="AFA4C0"/>
          </a:solidFill>
        </p:spPr>
        <p:txBody>
          <a:bodyPr wrap="square" rtlCol="0">
            <a:spAutoFit/>
          </a:bodyPr>
          <a:lstStyle/>
          <a:p>
            <a:pPr algn="ctr"/>
            <a:r>
              <a:rPr lang="en-AU" sz="2800" b="1" dirty="0">
                <a:solidFill>
                  <a:schemeClr val="bg1"/>
                </a:solidFill>
              </a:rPr>
              <a:t>10.0.2.0/24</a:t>
            </a:r>
            <a:endParaRPr lang="en-AU" sz="2800" dirty="0">
              <a:solidFill>
                <a:schemeClr val="bg1"/>
              </a:solidFill>
            </a:endParaRPr>
          </a:p>
        </p:txBody>
      </p:sp>
      <p:sp>
        <p:nvSpPr>
          <p:cNvPr id="31" name="TextBox 30">
            <a:extLst>
              <a:ext uri="{FF2B5EF4-FFF2-40B4-BE49-F238E27FC236}">
                <a16:creationId xmlns:a16="http://schemas.microsoft.com/office/drawing/2014/main" id="{16C11E55-049E-F54A-B7CF-FA299DE96FDF}"/>
              </a:ext>
            </a:extLst>
          </p:cNvPr>
          <p:cNvSpPr txBox="1"/>
          <p:nvPr/>
        </p:nvSpPr>
        <p:spPr>
          <a:xfrm>
            <a:off x="2315893" y="3884016"/>
            <a:ext cx="933011" cy="307777"/>
          </a:xfrm>
          <a:prstGeom prst="rect">
            <a:avLst/>
          </a:prstGeom>
          <a:solidFill>
            <a:schemeClr val="accent4"/>
          </a:solidFill>
        </p:spPr>
        <p:txBody>
          <a:bodyPr wrap="square" rtlCol="0">
            <a:spAutoFit/>
          </a:bodyPr>
          <a:lstStyle/>
          <a:p>
            <a:pPr algn="ctr"/>
            <a:r>
              <a:rPr lang="en-AU" sz="1400" b="1" dirty="0">
                <a:solidFill>
                  <a:schemeClr val="bg1"/>
                </a:solidFill>
              </a:rPr>
              <a:t>10.0.1.X</a:t>
            </a:r>
            <a:endParaRPr lang="en-AU" sz="1400" dirty="0">
              <a:solidFill>
                <a:schemeClr val="bg1"/>
              </a:solidFill>
            </a:endParaRPr>
          </a:p>
        </p:txBody>
      </p:sp>
      <p:sp>
        <p:nvSpPr>
          <p:cNvPr id="33" name="TextBox 32">
            <a:extLst>
              <a:ext uri="{FF2B5EF4-FFF2-40B4-BE49-F238E27FC236}">
                <a16:creationId xmlns:a16="http://schemas.microsoft.com/office/drawing/2014/main" id="{3C097A32-1874-4749-AB9C-5590608AF46E}"/>
              </a:ext>
            </a:extLst>
          </p:cNvPr>
          <p:cNvSpPr txBox="1"/>
          <p:nvPr/>
        </p:nvSpPr>
        <p:spPr>
          <a:xfrm>
            <a:off x="4951178" y="3825782"/>
            <a:ext cx="933011" cy="307777"/>
          </a:xfrm>
          <a:prstGeom prst="rect">
            <a:avLst/>
          </a:prstGeom>
          <a:solidFill>
            <a:schemeClr val="accent4"/>
          </a:solidFill>
        </p:spPr>
        <p:txBody>
          <a:bodyPr wrap="square" rtlCol="0">
            <a:spAutoFit/>
          </a:bodyPr>
          <a:lstStyle/>
          <a:p>
            <a:pPr algn="ctr"/>
            <a:r>
              <a:rPr lang="en-AU" sz="1400" b="1" dirty="0">
                <a:solidFill>
                  <a:schemeClr val="bg1"/>
                </a:solidFill>
              </a:rPr>
              <a:t>10.0.2.X</a:t>
            </a:r>
            <a:endParaRPr lang="en-AU" sz="1400" dirty="0">
              <a:solidFill>
                <a:schemeClr val="bg1"/>
              </a:solidFill>
            </a:endParaRPr>
          </a:p>
        </p:txBody>
      </p:sp>
      <p:sp>
        <p:nvSpPr>
          <p:cNvPr id="36" name="TextBox 35">
            <a:extLst>
              <a:ext uri="{FF2B5EF4-FFF2-40B4-BE49-F238E27FC236}">
                <a16:creationId xmlns:a16="http://schemas.microsoft.com/office/drawing/2014/main" id="{15FFCF7F-B169-184E-8777-9EC444661E51}"/>
              </a:ext>
            </a:extLst>
          </p:cNvPr>
          <p:cNvSpPr txBox="1"/>
          <p:nvPr/>
        </p:nvSpPr>
        <p:spPr>
          <a:xfrm>
            <a:off x="5021813" y="4899472"/>
            <a:ext cx="933011" cy="307777"/>
          </a:xfrm>
          <a:prstGeom prst="rect">
            <a:avLst/>
          </a:prstGeom>
          <a:solidFill>
            <a:schemeClr val="accent6"/>
          </a:solidFill>
        </p:spPr>
        <p:txBody>
          <a:bodyPr wrap="square" rtlCol="0">
            <a:spAutoFit/>
          </a:bodyPr>
          <a:lstStyle/>
          <a:p>
            <a:pPr algn="ctr"/>
            <a:r>
              <a:rPr lang="en-AU" sz="1400" b="1" dirty="0">
                <a:solidFill>
                  <a:schemeClr val="bg1"/>
                </a:solidFill>
              </a:rPr>
              <a:t>Public IP</a:t>
            </a:r>
            <a:endParaRPr lang="en-AU" sz="1400" dirty="0">
              <a:solidFill>
                <a:schemeClr val="bg1"/>
              </a:solidFill>
            </a:endParaRPr>
          </a:p>
        </p:txBody>
      </p:sp>
    </p:spTree>
    <p:extLst>
      <p:ext uri="{BB962C8B-B14F-4D97-AF65-F5344CB8AC3E}">
        <p14:creationId xmlns:p14="http://schemas.microsoft.com/office/powerpoint/2010/main" val="4124296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Freeform 6">
            <a:extLst>
              <a:ext uri="{FF2B5EF4-FFF2-40B4-BE49-F238E27FC236}">
                <a16:creationId xmlns:a16="http://schemas.microsoft.com/office/drawing/2014/main" id="{8EE457FF-670E-4EC1-ACD4-1173DA9A7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34" name="Rectangle 33">
            <a:extLst>
              <a:ext uri="{FF2B5EF4-FFF2-40B4-BE49-F238E27FC236}">
                <a16:creationId xmlns:a16="http://schemas.microsoft.com/office/drawing/2014/main" id="{089A69AF-D57B-49B4-886C-D4A5DC1944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CABDC08D-6093-4397-92D4-54D00E2BB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478459C-5C11-F547-BE14-059A75B80BE0}"/>
              </a:ext>
            </a:extLst>
          </p:cNvPr>
          <p:cNvSpPr>
            <a:spLocks noGrp="1"/>
          </p:cNvSpPr>
          <p:nvPr>
            <p:ph type="title"/>
          </p:nvPr>
        </p:nvSpPr>
        <p:spPr>
          <a:xfrm>
            <a:off x="451515" y="1734857"/>
            <a:ext cx="3765483" cy="3388287"/>
          </a:xfrm>
        </p:spPr>
        <p:txBody>
          <a:bodyPr vert="horz" lIns="91440" tIns="45720" rIns="91440" bIns="45720" rtlCol="0" anchor="ctr">
            <a:normAutofit/>
          </a:bodyPr>
          <a:lstStyle/>
          <a:p>
            <a:r>
              <a:rPr lang="en-US" sz="4000"/>
              <a:t>AWS and IP’s</a:t>
            </a:r>
          </a:p>
        </p:txBody>
      </p:sp>
      <p:sp>
        <p:nvSpPr>
          <p:cNvPr id="4" name="Text Placeholder 3">
            <a:extLst>
              <a:ext uri="{FF2B5EF4-FFF2-40B4-BE49-F238E27FC236}">
                <a16:creationId xmlns:a16="http://schemas.microsoft.com/office/drawing/2014/main" id="{42ACBB76-1A92-0147-ACF6-95747995DFCC}"/>
              </a:ext>
            </a:extLst>
          </p:cNvPr>
          <p:cNvSpPr>
            <a:spLocks noGrp="1"/>
          </p:cNvSpPr>
          <p:nvPr>
            <p:ph type="body" sz="quarter" idx="16"/>
          </p:nvPr>
        </p:nvSpPr>
        <p:spPr>
          <a:xfrm>
            <a:off x="6008068" y="978993"/>
            <a:ext cx="5365218" cy="4900014"/>
          </a:xfrm>
          <a:effectLst/>
        </p:spPr>
        <p:txBody>
          <a:bodyPr vert="horz" lIns="91440" tIns="45720" rIns="91440" bIns="45720" rtlCol="0" anchor="ctr">
            <a:normAutofit/>
          </a:bodyPr>
          <a:lstStyle/>
          <a:p>
            <a:pPr>
              <a:lnSpc>
                <a:spcPct val="90000"/>
              </a:lnSpc>
              <a:buFont typeface="Wingdings 2" charset="2"/>
              <a:buChar char=""/>
            </a:pPr>
            <a:r>
              <a:rPr lang="en-US" sz="2000" dirty="0"/>
              <a:t> /x is the size of the bytes</a:t>
            </a:r>
          </a:p>
          <a:p>
            <a:pPr>
              <a:lnSpc>
                <a:spcPct val="90000"/>
              </a:lnSpc>
              <a:buFont typeface="Wingdings 2" charset="2"/>
              <a:buChar char=""/>
            </a:pPr>
            <a:r>
              <a:rPr lang="en-US" sz="2000" dirty="0"/>
              <a:t> VPCs - between /16 and /8</a:t>
            </a:r>
          </a:p>
          <a:p>
            <a:pPr>
              <a:lnSpc>
                <a:spcPct val="90000"/>
              </a:lnSpc>
              <a:buFont typeface="Wingdings 2" charset="2"/>
              <a:buChar char=""/>
            </a:pPr>
            <a:r>
              <a:rPr lang="en-US" sz="2000" dirty="0"/>
              <a:t> Subnets - between /16 and /28 (CIDR blocks of the subnets cannot overlap)</a:t>
            </a:r>
          </a:p>
          <a:p>
            <a:pPr>
              <a:lnSpc>
                <a:spcPct val="90000"/>
              </a:lnSpc>
              <a:buFont typeface="Wingdings 2" charset="2"/>
              <a:buChar char=""/>
            </a:pPr>
            <a:r>
              <a:rPr lang="en-US" sz="2000" dirty="0"/>
              <a:t> AWS’s 5 reserved IPs:</a:t>
            </a:r>
          </a:p>
          <a:p>
            <a:pPr marL="1085850" lvl="1" indent="-342900">
              <a:lnSpc>
                <a:spcPct val="90000"/>
              </a:lnSpc>
            </a:pPr>
            <a:r>
              <a:rPr lang="en-US" sz="2000" dirty="0"/>
              <a:t>Network address</a:t>
            </a:r>
          </a:p>
          <a:p>
            <a:pPr marL="1085850" lvl="1" indent="-342900">
              <a:lnSpc>
                <a:spcPct val="90000"/>
              </a:lnSpc>
            </a:pPr>
            <a:r>
              <a:rPr lang="en-US" sz="2000" dirty="0"/>
              <a:t>VPC Router</a:t>
            </a:r>
          </a:p>
          <a:p>
            <a:pPr marL="1085850" lvl="1" indent="-342900">
              <a:lnSpc>
                <a:spcPct val="90000"/>
              </a:lnSpc>
            </a:pPr>
            <a:r>
              <a:rPr lang="en-US" sz="2000" dirty="0"/>
              <a:t>DNS Server</a:t>
            </a:r>
          </a:p>
          <a:p>
            <a:pPr marL="1085850" lvl="1" indent="-342900">
              <a:lnSpc>
                <a:spcPct val="90000"/>
              </a:lnSpc>
            </a:pPr>
            <a:r>
              <a:rPr lang="en-US" sz="2000" dirty="0"/>
              <a:t>‘future use’</a:t>
            </a:r>
          </a:p>
          <a:p>
            <a:pPr marL="1085850" lvl="1" indent="-342900">
              <a:lnSpc>
                <a:spcPct val="90000"/>
              </a:lnSpc>
            </a:pPr>
            <a:r>
              <a:rPr lang="en-US" sz="2000" dirty="0"/>
              <a:t>Network Broadcast address</a:t>
            </a:r>
          </a:p>
          <a:p>
            <a:pPr>
              <a:lnSpc>
                <a:spcPct val="90000"/>
              </a:lnSpc>
              <a:buFont typeface="Wingdings 2" charset="2"/>
              <a:buChar char=""/>
            </a:pPr>
            <a:r>
              <a:rPr lang="en-US" sz="2000" dirty="0"/>
              <a:t> Subnet CIDR range cannot be the same or larger than the VPC</a:t>
            </a:r>
          </a:p>
          <a:p>
            <a:pPr>
              <a:lnSpc>
                <a:spcPct val="90000"/>
              </a:lnSpc>
              <a:buFont typeface="Wingdings 2" charset="2"/>
              <a:buChar char=""/>
            </a:pPr>
            <a:endParaRPr lang="en-US" sz="2000" dirty="0"/>
          </a:p>
          <a:p>
            <a:pPr>
              <a:lnSpc>
                <a:spcPct val="90000"/>
              </a:lnSpc>
              <a:buFont typeface="Wingdings 2" charset="2"/>
              <a:buChar char=""/>
            </a:pPr>
            <a:endParaRPr lang="en-US" sz="2000" dirty="0"/>
          </a:p>
        </p:txBody>
      </p:sp>
    </p:spTree>
    <p:extLst>
      <p:ext uri="{BB962C8B-B14F-4D97-AF65-F5344CB8AC3E}">
        <p14:creationId xmlns:p14="http://schemas.microsoft.com/office/powerpoint/2010/main" val="1858626758"/>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9341-6543-D842-AB59-9C1F12DDE768}"/>
              </a:ext>
            </a:extLst>
          </p:cNvPr>
          <p:cNvSpPr>
            <a:spLocks noGrp="1"/>
          </p:cNvSpPr>
          <p:nvPr>
            <p:ph type="title"/>
          </p:nvPr>
        </p:nvSpPr>
        <p:spPr/>
        <p:txBody>
          <a:bodyPr/>
          <a:lstStyle/>
          <a:p>
            <a:r>
              <a:rPr lang="en-US" dirty="0"/>
              <a:t>Welcome!</a:t>
            </a:r>
          </a:p>
        </p:txBody>
      </p:sp>
      <p:sp>
        <p:nvSpPr>
          <p:cNvPr id="3" name="Text Placeholder 2">
            <a:extLst>
              <a:ext uri="{FF2B5EF4-FFF2-40B4-BE49-F238E27FC236}">
                <a16:creationId xmlns:a16="http://schemas.microsoft.com/office/drawing/2014/main" id="{2CE81B98-1217-3B4E-8C16-9B24CC24A1B3}"/>
              </a:ext>
            </a:extLst>
          </p:cNvPr>
          <p:cNvSpPr>
            <a:spLocks noGrp="1"/>
          </p:cNvSpPr>
          <p:nvPr>
            <p:ph type="body" idx="1"/>
          </p:nvPr>
        </p:nvSpPr>
        <p:spPr/>
        <p:txBody>
          <a:bodyPr/>
          <a:lstStyle/>
          <a:p>
            <a:endParaRPr lang="en-US" dirty="0"/>
          </a:p>
        </p:txBody>
      </p:sp>
      <p:sp>
        <p:nvSpPr>
          <p:cNvPr id="4" name="Text Placeholder 3">
            <a:extLst>
              <a:ext uri="{FF2B5EF4-FFF2-40B4-BE49-F238E27FC236}">
                <a16:creationId xmlns:a16="http://schemas.microsoft.com/office/drawing/2014/main" id="{7146F8AA-4F8B-BF48-ACF6-FE2CAC37922E}"/>
              </a:ext>
            </a:extLst>
          </p:cNvPr>
          <p:cNvSpPr>
            <a:spLocks noGrp="1"/>
          </p:cNvSpPr>
          <p:nvPr>
            <p:ph type="body" sz="quarter" idx="16"/>
          </p:nvPr>
        </p:nvSpPr>
        <p:spPr/>
        <p:txBody>
          <a:bodyPr>
            <a:normAutofit fontScale="85000" lnSpcReduction="20000"/>
          </a:bodyPr>
          <a:lstStyle/>
          <a:p>
            <a:r>
              <a:rPr lang="en-US" dirty="0"/>
              <a:t>Agenda:</a:t>
            </a:r>
          </a:p>
          <a:p>
            <a:pPr lvl="1"/>
            <a:r>
              <a:rPr lang="en-US" dirty="0"/>
              <a:t>Intro 9.30am</a:t>
            </a:r>
          </a:p>
          <a:p>
            <a:pPr lvl="1"/>
            <a:r>
              <a:rPr lang="en-US" dirty="0"/>
              <a:t>Express Networking Primer</a:t>
            </a:r>
          </a:p>
          <a:p>
            <a:r>
              <a:rPr lang="en-US" dirty="0"/>
              <a:t>Morning Tea 10:30am-10:45am</a:t>
            </a:r>
          </a:p>
          <a:p>
            <a:pPr lvl="1"/>
            <a:r>
              <a:rPr lang="en-US" dirty="0"/>
              <a:t>Basic Network Set Up</a:t>
            </a:r>
          </a:p>
          <a:p>
            <a:pPr lvl="1"/>
            <a:r>
              <a:rPr lang="en-US" dirty="0"/>
              <a:t>Load Balancing</a:t>
            </a:r>
          </a:p>
          <a:p>
            <a:r>
              <a:rPr lang="en-US" dirty="0"/>
              <a:t>Lunch 12pm-12:45pm</a:t>
            </a:r>
          </a:p>
          <a:p>
            <a:pPr lvl="1"/>
            <a:r>
              <a:rPr lang="en-US" dirty="0"/>
              <a:t>Guest Speaker (Jess Fraser)</a:t>
            </a:r>
          </a:p>
          <a:p>
            <a:pPr lvl="1"/>
            <a:r>
              <a:rPr lang="en-US" dirty="0"/>
              <a:t>Photo 📸</a:t>
            </a:r>
          </a:p>
          <a:p>
            <a:r>
              <a:rPr lang="en-US" dirty="0"/>
              <a:t>Afternoon Tea 2pm-2.15pm</a:t>
            </a:r>
          </a:p>
          <a:p>
            <a:pPr lvl="1"/>
            <a:r>
              <a:rPr lang="en-US" dirty="0"/>
              <a:t>Network Testing</a:t>
            </a:r>
          </a:p>
          <a:p>
            <a:pPr lvl="1"/>
            <a:r>
              <a:rPr lang="en-US" dirty="0"/>
              <a:t>Whiteboarding</a:t>
            </a:r>
          </a:p>
          <a:p>
            <a:r>
              <a:rPr lang="en-US" dirty="0"/>
              <a:t>Wrap-Up ???</a:t>
            </a:r>
          </a:p>
        </p:txBody>
      </p:sp>
    </p:spTree>
    <p:extLst>
      <p:ext uri="{BB962C8B-B14F-4D97-AF65-F5344CB8AC3E}">
        <p14:creationId xmlns:p14="http://schemas.microsoft.com/office/powerpoint/2010/main" val="14024634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2839A1C-34CB-4C3C-8531-CA67525FDE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3BEC68-D809-C74B-8B53-7F5E30C42926}"/>
              </a:ext>
            </a:extLst>
          </p:cNvPr>
          <p:cNvSpPr>
            <a:spLocks noGrp="1"/>
          </p:cNvSpPr>
          <p:nvPr>
            <p:ph type="ctrTitle"/>
          </p:nvPr>
        </p:nvSpPr>
        <p:spPr>
          <a:xfrm>
            <a:off x="6095999" y="1032918"/>
            <a:ext cx="5452533" cy="4792165"/>
          </a:xfrm>
          <a:effectLst/>
        </p:spPr>
        <p:txBody>
          <a:bodyPr anchor="ctr">
            <a:normAutofit/>
          </a:bodyPr>
          <a:lstStyle/>
          <a:p>
            <a:r>
              <a:rPr lang="en-US" sz="6600">
                <a:solidFill>
                  <a:schemeClr val="accent1"/>
                </a:solidFill>
              </a:rPr>
              <a:t>Morning Tea!</a:t>
            </a:r>
          </a:p>
        </p:txBody>
      </p:sp>
      <p:sp useBgFill="1">
        <p:nvSpPr>
          <p:cNvPr id="10" name="Freeform: Shape 9">
            <a:extLst>
              <a:ext uri="{FF2B5EF4-FFF2-40B4-BE49-F238E27FC236}">
                <a16:creationId xmlns:a16="http://schemas.microsoft.com/office/drawing/2014/main" id="{FAC94EAF-F7F7-4727-AE69-A7036B4A5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81EE9FA0-2F57-7241-8EE0-8359D35F9048}"/>
              </a:ext>
            </a:extLst>
          </p:cNvPr>
          <p:cNvSpPr>
            <a:spLocks noGrp="1"/>
          </p:cNvSpPr>
          <p:nvPr>
            <p:ph type="subTitle" idx="1"/>
          </p:nvPr>
        </p:nvSpPr>
        <p:spPr>
          <a:xfrm>
            <a:off x="643466" y="2281574"/>
            <a:ext cx="3994015" cy="2294852"/>
          </a:xfrm>
          <a:effectLst/>
        </p:spPr>
        <p:txBody>
          <a:bodyPr anchor="ctr">
            <a:normAutofit/>
          </a:bodyPr>
          <a:lstStyle/>
          <a:p>
            <a:pPr algn="ctr"/>
            <a:r>
              <a:rPr lang="en-US" sz="2800"/>
              <a:t>See you in 15 mins</a:t>
            </a:r>
          </a:p>
        </p:txBody>
      </p:sp>
    </p:spTree>
    <p:extLst>
      <p:ext uri="{BB962C8B-B14F-4D97-AF65-F5344CB8AC3E}">
        <p14:creationId xmlns:p14="http://schemas.microsoft.com/office/powerpoint/2010/main" val="8824970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8775F366-526C-4C42-8931-696FFE8A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0" name="Rectangle 9">
            <a:extLst>
              <a:ext uri="{FF2B5EF4-FFF2-40B4-BE49-F238E27FC236}">
                <a16:creationId xmlns:a16="http://schemas.microsoft.com/office/drawing/2014/main" id="{597EA66B-2AAB-42B0-9F9D-38920D8D82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367106-42C6-D543-B5A8-76596CA7F24F}"/>
              </a:ext>
            </a:extLst>
          </p:cNvPr>
          <p:cNvSpPr>
            <a:spLocks noGrp="1"/>
          </p:cNvSpPr>
          <p:nvPr>
            <p:ph type="title"/>
          </p:nvPr>
        </p:nvSpPr>
        <p:spPr>
          <a:xfrm>
            <a:off x="965199" y="885433"/>
            <a:ext cx="10261602" cy="3022257"/>
          </a:xfrm>
          <a:effectLst/>
        </p:spPr>
        <p:txBody>
          <a:bodyPr vert="horz" lIns="91440" tIns="45720" rIns="91440" bIns="45720" rtlCol="0" anchor="b">
            <a:normAutofit/>
          </a:bodyPr>
          <a:lstStyle/>
          <a:p>
            <a:pPr algn="ctr"/>
            <a:r>
              <a:rPr lang="en-US" sz="7200" dirty="0">
                <a:solidFill>
                  <a:schemeClr val="tx1"/>
                </a:solidFill>
              </a:rPr>
              <a:t>Let’s Briefly Talk About ‘High Availability’</a:t>
            </a:r>
          </a:p>
        </p:txBody>
      </p:sp>
      <p:sp>
        <p:nvSpPr>
          <p:cNvPr id="12" name="Freeform: Shape 11">
            <a:extLst>
              <a:ext uri="{FF2B5EF4-FFF2-40B4-BE49-F238E27FC236}">
                <a16:creationId xmlns:a16="http://schemas.microsoft.com/office/drawing/2014/main" id="{D360EBE3-31BB-422F-AA87-FA3873DAE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0800000">
            <a:off x="0" y="5388384"/>
            <a:ext cx="12192000" cy="1469616"/>
          </a:xfrm>
          <a:custGeom>
            <a:avLst/>
            <a:gdLst>
              <a:gd name="connsiteX0" fmla="*/ 6113881 w 12192000"/>
              <a:gd name="connsiteY0" fmla="*/ 1469616 h 1469616"/>
              <a:gd name="connsiteX1" fmla="*/ 6101181 w 12192000"/>
              <a:gd name="connsiteY1" fmla="*/ 1469616 h 1469616"/>
              <a:gd name="connsiteX2" fmla="*/ 6090598 w 12192000"/>
              <a:gd name="connsiteY2" fmla="*/ 1469616 h 1469616"/>
              <a:gd name="connsiteX3" fmla="*/ 6077897 w 12192000"/>
              <a:gd name="connsiteY3" fmla="*/ 1464854 h 1469616"/>
              <a:gd name="connsiteX4" fmla="*/ 6065198 w 12192000"/>
              <a:gd name="connsiteY4" fmla="*/ 1460091 h 1469616"/>
              <a:gd name="connsiteX5" fmla="*/ 6056731 w 12192000"/>
              <a:gd name="connsiteY5" fmla="*/ 1456916 h 1469616"/>
              <a:gd name="connsiteX6" fmla="*/ 5678033 w 12192000"/>
              <a:gd name="connsiteY6" fmla="*/ 1172892 h 1469616"/>
              <a:gd name="connsiteX7" fmla="*/ 0 w 12192000"/>
              <a:gd name="connsiteY7" fmla="*/ 1172892 h 1469616"/>
              <a:gd name="connsiteX8" fmla="*/ 0 w 12192000"/>
              <a:gd name="connsiteY8" fmla="*/ 1162370 h 1469616"/>
              <a:gd name="connsiteX9" fmla="*/ 0 w 12192000"/>
              <a:gd name="connsiteY9" fmla="*/ 403347 h 1469616"/>
              <a:gd name="connsiteX10" fmla="*/ 0 w 12192000"/>
              <a:gd name="connsiteY10" fmla="*/ 0 h 1469616"/>
              <a:gd name="connsiteX11" fmla="*/ 12192000 w 12192000"/>
              <a:gd name="connsiteY11" fmla="*/ 0 h 1469616"/>
              <a:gd name="connsiteX12" fmla="*/ 12192000 w 12192000"/>
              <a:gd name="connsiteY12" fmla="*/ 403347 h 1469616"/>
              <a:gd name="connsiteX13" fmla="*/ 12192000 w 12192000"/>
              <a:gd name="connsiteY13" fmla="*/ 1162370 h 1469616"/>
              <a:gd name="connsiteX14" fmla="*/ 12192000 w 12192000"/>
              <a:gd name="connsiteY14" fmla="*/ 1172892 h 1469616"/>
              <a:gd name="connsiteX15" fmla="*/ 6524330 w 12192000"/>
              <a:gd name="connsiteY15" fmla="*/ 1172892 h 1469616"/>
              <a:gd name="connsiteX16" fmla="*/ 6145631 w 12192000"/>
              <a:gd name="connsiteY16" fmla="*/ 1456916 h 1469616"/>
              <a:gd name="connsiteX17" fmla="*/ 6137163 w 12192000"/>
              <a:gd name="connsiteY17" fmla="*/ 1460091 h 1469616"/>
              <a:gd name="connsiteX18" fmla="*/ 6124463 w 12192000"/>
              <a:gd name="connsiteY18" fmla="*/ 1464854 h 1469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0" h="1469616">
                <a:moveTo>
                  <a:pt x="6113881" y="1469616"/>
                </a:moveTo>
                <a:lnTo>
                  <a:pt x="6101181" y="1469616"/>
                </a:lnTo>
                <a:lnTo>
                  <a:pt x="6090598" y="1469616"/>
                </a:lnTo>
                <a:lnTo>
                  <a:pt x="6077897" y="1464854"/>
                </a:lnTo>
                <a:lnTo>
                  <a:pt x="6065198" y="1460091"/>
                </a:lnTo>
                <a:lnTo>
                  <a:pt x="6056731" y="1456916"/>
                </a:lnTo>
                <a:lnTo>
                  <a:pt x="5678033" y="1172892"/>
                </a:lnTo>
                <a:lnTo>
                  <a:pt x="0" y="1172892"/>
                </a:lnTo>
                <a:lnTo>
                  <a:pt x="0" y="1162370"/>
                </a:lnTo>
                <a:lnTo>
                  <a:pt x="0" y="403347"/>
                </a:lnTo>
                <a:lnTo>
                  <a:pt x="0" y="0"/>
                </a:lnTo>
                <a:lnTo>
                  <a:pt x="12192000" y="0"/>
                </a:lnTo>
                <a:lnTo>
                  <a:pt x="12192000" y="403347"/>
                </a:lnTo>
                <a:lnTo>
                  <a:pt x="12192000" y="1162370"/>
                </a:lnTo>
                <a:lnTo>
                  <a:pt x="12192000" y="1172892"/>
                </a:lnTo>
                <a:lnTo>
                  <a:pt x="6524330" y="1172892"/>
                </a:lnTo>
                <a:lnTo>
                  <a:pt x="6145631" y="1456916"/>
                </a:lnTo>
                <a:lnTo>
                  <a:pt x="6137163" y="1460091"/>
                </a:lnTo>
                <a:lnTo>
                  <a:pt x="6124463" y="1464854"/>
                </a:lnTo>
                <a:close/>
              </a:path>
            </a:pathLst>
          </a:custGeom>
          <a:ln>
            <a:noFill/>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68072521"/>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E7597382-59B5-427B-9E49-55383F0A5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6229804"/>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0" name="Rounded Rectangle 16">
            <a:extLst>
              <a:ext uri="{FF2B5EF4-FFF2-40B4-BE49-F238E27FC236}">
                <a16:creationId xmlns:a16="http://schemas.microsoft.com/office/drawing/2014/main" id="{26471DC7-FA6E-40EF-A167-93BB0BCE16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8" y="643466"/>
            <a:ext cx="10905066" cy="4592561"/>
          </a:xfrm>
          <a:prstGeom prst="roundRect">
            <a:avLst>
              <a:gd name="adj" fmla="val 3513"/>
            </a:avLst>
          </a:prstGeom>
          <a:solidFill>
            <a:schemeClr val="tx1"/>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0BD94AA-03FA-AC4E-90FF-D0A7C902B76A}"/>
              </a:ext>
            </a:extLst>
          </p:cNvPr>
          <p:cNvPicPr>
            <a:picLocks noChangeAspect="1"/>
          </p:cNvPicPr>
          <p:nvPr/>
        </p:nvPicPr>
        <p:blipFill>
          <a:blip r:embed="rId2"/>
          <a:stretch>
            <a:fillRect/>
          </a:stretch>
        </p:blipFill>
        <p:spPr>
          <a:xfrm>
            <a:off x="2422143" y="873202"/>
            <a:ext cx="7347715" cy="4133088"/>
          </a:xfrm>
          <a:prstGeom prst="rect">
            <a:avLst/>
          </a:prstGeom>
        </p:spPr>
      </p:pic>
      <p:sp>
        <p:nvSpPr>
          <p:cNvPr id="4" name="TextBox 3">
            <a:extLst>
              <a:ext uri="{FF2B5EF4-FFF2-40B4-BE49-F238E27FC236}">
                <a16:creationId xmlns:a16="http://schemas.microsoft.com/office/drawing/2014/main" id="{63C40660-344D-5F42-8268-54DE43ACE045}"/>
              </a:ext>
            </a:extLst>
          </p:cNvPr>
          <p:cNvSpPr txBox="1"/>
          <p:nvPr/>
        </p:nvSpPr>
        <p:spPr>
          <a:xfrm>
            <a:off x="2422142" y="930858"/>
            <a:ext cx="7685903" cy="921984"/>
          </a:xfrm>
          <a:prstGeom prst="rect">
            <a:avLst/>
          </a:prstGeom>
          <a:solidFill>
            <a:schemeClr val="tx1"/>
          </a:solidFill>
        </p:spPr>
        <p:txBody>
          <a:bodyPr wrap="square" rtlCol="0">
            <a:spAutoFit/>
          </a:bodyPr>
          <a:lstStyle/>
          <a:p>
            <a:pPr>
              <a:lnSpc>
                <a:spcPct val="200000"/>
              </a:lnSpc>
            </a:pPr>
            <a:r>
              <a:rPr lang="en-US" sz="3200" dirty="0">
                <a:solidFill>
                  <a:schemeClr val="bg1"/>
                </a:solidFill>
              </a:rPr>
              <a:t>Code of Conduct</a:t>
            </a:r>
          </a:p>
        </p:txBody>
      </p:sp>
    </p:spTree>
    <p:extLst>
      <p:ext uri="{BB962C8B-B14F-4D97-AF65-F5344CB8AC3E}">
        <p14:creationId xmlns:p14="http://schemas.microsoft.com/office/powerpoint/2010/main" val="2136397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5A1E034-CC17-452F-809B-CC41F8EE2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6">
            <a:extLst>
              <a:ext uri="{FF2B5EF4-FFF2-40B4-BE49-F238E27FC236}">
                <a16:creationId xmlns:a16="http://schemas.microsoft.com/office/drawing/2014/main" id="{0C156B51-4216-4B0E-9607-8859257242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chemeClr val="tx1"/>
          </a:solid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9FAF856-E012-D643-BA46-C4D9BEBC7C96}"/>
              </a:ext>
            </a:extLst>
          </p:cNvPr>
          <p:cNvSpPr>
            <a:spLocks noGrp="1"/>
          </p:cNvSpPr>
          <p:nvPr>
            <p:ph type="title"/>
          </p:nvPr>
        </p:nvSpPr>
        <p:spPr>
          <a:xfrm>
            <a:off x="810000" y="447188"/>
            <a:ext cx="10571998" cy="970450"/>
          </a:xfrm>
        </p:spPr>
        <p:txBody>
          <a:bodyPr>
            <a:normAutofit/>
          </a:bodyPr>
          <a:lstStyle/>
          <a:p>
            <a:r>
              <a:rPr lang="en-US" dirty="0"/>
              <a:t>Logistics Check List</a:t>
            </a:r>
          </a:p>
        </p:txBody>
      </p:sp>
      <p:graphicFrame>
        <p:nvGraphicFramePr>
          <p:cNvPr id="5" name="Content Placeholder 2">
            <a:extLst>
              <a:ext uri="{FF2B5EF4-FFF2-40B4-BE49-F238E27FC236}">
                <a16:creationId xmlns:a16="http://schemas.microsoft.com/office/drawing/2014/main" id="{979C52FB-9711-4317-9C6A-AA6CC40E2646}"/>
              </a:ext>
            </a:extLst>
          </p:cNvPr>
          <p:cNvGraphicFramePr>
            <a:graphicFrameLocks noGrp="1"/>
          </p:cNvGraphicFramePr>
          <p:nvPr>
            <p:ph idx="1"/>
            <p:extLst>
              <p:ext uri="{D42A27DB-BD31-4B8C-83A1-F6EECF244321}">
                <p14:modId xmlns:p14="http://schemas.microsoft.com/office/powerpoint/2010/main" val="3002322543"/>
              </p:ext>
            </p:extLst>
          </p:nvPr>
        </p:nvGraphicFramePr>
        <p:xfrm>
          <a:off x="819150" y="2494722"/>
          <a:ext cx="10553700" cy="33647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2937612"/>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E5A10C92-5805-4C39-9BF6-507F3B966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3" name="Rectangle 12">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a:extLst>
              <a:ext uri="{FF2B5EF4-FFF2-40B4-BE49-F238E27FC236}">
                <a16:creationId xmlns:a16="http://schemas.microsoft.com/office/drawing/2014/main" id="{16813EF7-689A-B34D-901A-35FEF4BB84C0}"/>
              </a:ext>
            </a:extLst>
          </p:cNvPr>
          <p:cNvPicPr>
            <a:picLocks noGrp="1" noChangeAspect="1"/>
          </p:cNvPicPr>
          <p:nvPr>
            <p:ph type="pic" sz="quarter" idx="13"/>
          </p:nvPr>
        </p:nvPicPr>
        <p:blipFill rotWithShape="1">
          <a:blip r:embed="rId2">
            <a:alphaModFix amt="50000"/>
          </a:blip>
          <a:srcRect b="18773"/>
          <a:stretch/>
        </p:blipFill>
        <p:spPr>
          <a:xfrm>
            <a:off x="20" y="10"/>
            <a:ext cx="12191980" cy="6857990"/>
          </a:xfrm>
          <a:prstGeom prst="rect">
            <a:avLst/>
          </a:prstGeom>
        </p:spPr>
      </p:pic>
      <p:sp>
        <p:nvSpPr>
          <p:cNvPr id="2" name="Title 1">
            <a:extLst>
              <a:ext uri="{FF2B5EF4-FFF2-40B4-BE49-F238E27FC236}">
                <a16:creationId xmlns:a16="http://schemas.microsoft.com/office/drawing/2014/main" id="{1F62194D-5F83-B54A-9F19-389C25B19BD3}"/>
              </a:ext>
            </a:extLst>
          </p:cNvPr>
          <p:cNvSpPr>
            <a:spLocks noGrp="1"/>
          </p:cNvSpPr>
          <p:nvPr>
            <p:ph type="title"/>
          </p:nvPr>
        </p:nvSpPr>
        <p:spPr>
          <a:xfrm>
            <a:off x="810001" y="1449147"/>
            <a:ext cx="10572000" cy="3732453"/>
          </a:xfrm>
        </p:spPr>
        <p:txBody>
          <a:bodyPr vert="horz" lIns="91440" tIns="45720" rIns="91440" bIns="45720" rtlCol="0" anchor="b">
            <a:normAutofit/>
          </a:bodyPr>
          <a:lstStyle/>
          <a:p>
            <a:r>
              <a:rPr lang="en-US" sz="5400" b="1"/>
              <a:t>Why are you here today?</a:t>
            </a:r>
          </a:p>
        </p:txBody>
      </p:sp>
      <p:sp>
        <p:nvSpPr>
          <p:cNvPr id="4" name="Text Placeholder 3">
            <a:extLst>
              <a:ext uri="{FF2B5EF4-FFF2-40B4-BE49-F238E27FC236}">
                <a16:creationId xmlns:a16="http://schemas.microsoft.com/office/drawing/2014/main" id="{BC1BC0F4-DC38-6F4B-813F-EE688C3A12EA}"/>
              </a:ext>
            </a:extLst>
          </p:cNvPr>
          <p:cNvSpPr>
            <a:spLocks noGrp="1"/>
          </p:cNvSpPr>
          <p:nvPr>
            <p:ph type="body" sz="half" idx="2"/>
          </p:nvPr>
        </p:nvSpPr>
        <p:spPr/>
        <p:txBody>
          <a:bodyPr>
            <a:normAutofit/>
          </a:bodyPr>
          <a:lstStyle/>
          <a:p>
            <a:r>
              <a:rPr lang="en-US" sz="1800" dirty="0"/>
              <a:t>Let’s discuss in our groups</a:t>
            </a:r>
          </a:p>
        </p:txBody>
      </p:sp>
      <p:sp>
        <p:nvSpPr>
          <p:cNvPr id="7" name="TextBox 6">
            <a:extLst>
              <a:ext uri="{FF2B5EF4-FFF2-40B4-BE49-F238E27FC236}">
                <a16:creationId xmlns:a16="http://schemas.microsoft.com/office/drawing/2014/main" id="{96FB7C39-6D5C-4246-859F-D3E77C879423}"/>
              </a:ext>
            </a:extLst>
          </p:cNvPr>
          <p:cNvSpPr txBox="1"/>
          <p:nvPr/>
        </p:nvSpPr>
        <p:spPr>
          <a:xfrm>
            <a:off x="5840607" y="6359694"/>
            <a:ext cx="6351373" cy="338554"/>
          </a:xfrm>
          <a:prstGeom prst="rect">
            <a:avLst/>
          </a:prstGeom>
          <a:noFill/>
        </p:spPr>
        <p:txBody>
          <a:bodyPr wrap="square" rtlCol="0">
            <a:spAutoFit/>
          </a:bodyPr>
          <a:lstStyle/>
          <a:p>
            <a:r>
              <a:rPr lang="en-US" sz="1600" dirty="0"/>
              <a:t>Image sourced from: </a:t>
            </a:r>
            <a:r>
              <a:rPr lang="en-AU" sz="1600" dirty="0">
                <a:hlinkClick r:id="rId3"/>
              </a:rPr>
              <a:t>https://broadlygenderphotos.vice.com/</a:t>
            </a:r>
            <a:endParaRPr lang="en-US" sz="1600" dirty="0"/>
          </a:p>
        </p:txBody>
      </p:sp>
    </p:spTree>
    <p:extLst>
      <p:ext uri="{BB962C8B-B14F-4D97-AF65-F5344CB8AC3E}">
        <p14:creationId xmlns:p14="http://schemas.microsoft.com/office/powerpoint/2010/main" val="2390700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8D59EC2-0166-41A5-B253-88E6BF28E4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0" name="Freeform 9">
              <a:extLst>
                <a:ext uri="{FF2B5EF4-FFF2-40B4-BE49-F238E27FC236}">
                  <a16:creationId xmlns:a16="http://schemas.microsoft.com/office/drawing/2014/main" id="{8C425FAF-4FCC-494A-B22F-84509E3923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2650E85A-A0C2-4F77-B982-28078367B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682B893C-2914-472F-8F64-8A0E65234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ubtitle 2">
            <a:extLst>
              <a:ext uri="{FF2B5EF4-FFF2-40B4-BE49-F238E27FC236}">
                <a16:creationId xmlns:a16="http://schemas.microsoft.com/office/drawing/2014/main" id="{A7FDAFFB-7FF4-2149-A946-9378EE9DE4E1}"/>
              </a:ext>
            </a:extLst>
          </p:cNvPr>
          <p:cNvSpPr>
            <a:spLocks noGrp="1"/>
          </p:cNvSpPr>
          <p:nvPr>
            <p:ph type="subTitle" idx="1"/>
          </p:nvPr>
        </p:nvSpPr>
        <p:spPr>
          <a:xfrm>
            <a:off x="810001" y="5594110"/>
            <a:ext cx="10572000" cy="434974"/>
          </a:xfrm>
        </p:spPr>
        <p:txBody>
          <a:bodyPr>
            <a:normAutofit/>
          </a:bodyPr>
          <a:lstStyle/>
          <a:p>
            <a:r>
              <a:rPr lang="en-US" dirty="0"/>
              <a:t>Thank you for your sponsorship and providing a location and food</a:t>
            </a:r>
          </a:p>
        </p:txBody>
      </p:sp>
      <p:pic>
        <p:nvPicPr>
          <p:cNvPr id="4" name="Picture 3">
            <a:extLst>
              <a:ext uri="{FF2B5EF4-FFF2-40B4-BE49-F238E27FC236}">
                <a16:creationId xmlns:a16="http://schemas.microsoft.com/office/drawing/2014/main" id="{3620ED47-9364-F34E-B267-4565DD0EF510}"/>
              </a:ext>
            </a:extLst>
          </p:cNvPr>
          <p:cNvPicPr>
            <a:picLocks noChangeAspect="1"/>
          </p:cNvPicPr>
          <p:nvPr/>
        </p:nvPicPr>
        <p:blipFill>
          <a:blip r:embed="rId2"/>
          <a:stretch>
            <a:fillRect/>
          </a:stretch>
        </p:blipFill>
        <p:spPr>
          <a:xfrm>
            <a:off x="635457" y="640080"/>
            <a:ext cx="9178945" cy="3602736"/>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3658182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7FDAFFB-7FF4-2149-A946-9378EE9DE4E1}"/>
              </a:ext>
            </a:extLst>
          </p:cNvPr>
          <p:cNvSpPr>
            <a:spLocks noGrp="1"/>
          </p:cNvSpPr>
          <p:nvPr>
            <p:ph type="subTitle" idx="1"/>
          </p:nvPr>
        </p:nvSpPr>
        <p:spPr>
          <a:xfrm>
            <a:off x="810001" y="5280847"/>
            <a:ext cx="3211393" cy="785656"/>
          </a:xfrm>
        </p:spPr>
        <p:txBody>
          <a:bodyPr>
            <a:normAutofit/>
          </a:bodyPr>
          <a:lstStyle/>
          <a:p>
            <a:pPr>
              <a:lnSpc>
                <a:spcPct val="90000"/>
              </a:lnSpc>
            </a:pPr>
            <a:r>
              <a:rPr lang="en-US" sz="1500"/>
              <a:t>Thank you for your sponsorship and providing AWS account credits</a:t>
            </a:r>
          </a:p>
        </p:txBody>
      </p:sp>
      <p:sp>
        <p:nvSpPr>
          <p:cNvPr id="25" name="Rectangle 24">
            <a:extLst>
              <a:ext uri="{FF2B5EF4-FFF2-40B4-BE49-F238E27FC236}">
                <a16:creationId xmlns:a16="http://schemas.microsoft.com/office/drawing/2014/main" id="{40D573D2-DD8C-4E19-8BB2-1DC0767FD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0658" y="0"/>
            <a:ext cx="755294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14">
            <a:extLst>
              <a:ext uri="{FF2B5EF4-FFF2-40B4-BE49-F238E27FC236}">
                <a16:creationId xmlns:a16="http://schemas.microsoft.com/office/drawing/2014/main" id="{9B6C5F92-472F-4CAB-90F8-B997C54EB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0386" y="958640"/>
            <a:ext cx="6258150"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7EC6E2B-2AF4-7641-97A7-63BF88A48EB3}"/>
              </a:ext>
            </a:extLst>
          </p:cNvPr>
          <p:cNvPicPr>
            <a:picLocks noChangeAspect="1"/>
          </p:cNvPicPr>
          <p:nvPr/>
        </p:nvPicPr>
        <p:blipFill>
          <a:blip r:embed="rId2"/>
          <a:stretch>
            <a:fillRect/>
          </a:stretch>
        </p:blipFill>
        <p:spPr>
          <a:xfrm>
            <a:off x="5612118" y="1732051"/>
            <a:ext cx="5630441" cy="3364188"/>
          </a:xfrm>
          <a:prstGeom prst="rect">
            <a:avLst/>
          </a:prstGeom>
        </p:spPr>
      </p:pic>
    </p:spTree>
    <p:extLst>
      <p:ext uri="{BB962C8B-B14F-4D97-AF65-F5344CB8AC3E}">
        <p14:creationId xmlns:p14="http://schemas.microsoft.com/office/powerpoint/2010/main" val="2935286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BC64-F205-4D40-912A-D0773618464C}"/>
              </a:ext>
            </a:extLst>
          </p:cNvPr>
          <p:cNvSpPr>
            <a:spLocks noGrp="1"/>
          </p:cNvSpPr>
          <p:nvPr>
            <p:ph type="title"/>
          </p:nvPr>
        </p:nvSpPr>
        <p:spPr/>
        <p:txBody>
          <a:bodyPr/>
          <a:lstStyle/>
          <a:p>
            <a:r>
              <a:rPr lang="en-US" dirty="0"/>
              <a:t>Two Modes of Learning</a:t>
            </a:r>
          </a:p>
        </p:txBody>
      </p:sp>
      <p:sp>
        <p:nvSpPr>
          <p:cNvPr id="3" name="Content Placeholder 2">
            <a:extLst>
              <a:ext uri="{FF2B5EF4-FFF2-40B4-BE49-F238E27FC236}">
                <a16:creationId xmlns:a16="http://schemas.microsoft.com/office/drawing/2014/main" id="{E82D75A0-6804-EB43-BFCB-50A09196A0EA}"/>
              </a:ext>
            </a:extLst>
          </p:cNvPr>
          <p:cNvSpPr>
            <a:spLocks noGrp="1"/>
          </p:cNvSpPr>
          <p:nvPr>
            <p:ph sz="half" idx="1"/>
          </p:nvPr>
        </p:nvSpPr>
        <p:spPr/>
        <p:txBody>
          <a:bodyPr/>
          <a:lstStyle/>
          <a:p>
            <a:pPr marL="0" indent="0">
              <a:buNone/>
            </a:pPr>
            <a:r>
              <a:rPr lang="en-US" sz="3200" dirty="0"/>
              <a:t>Theory</a:t>
            </a:r>
          </a:p>
          <a:p>
            <a:pPr marL="0" indent="0">
              <a:buNone/>
            </a:pPr>
            <a:r>
              <a:rPr lang="en-US" dirty="0"/>
              <a:t>We’ll introduce you to some concepts and answer questions</a:t>
            </a:r>
          </a:p>
          <a:p>
            <a:pPr marL="0" indent="0">
              <a:buNone/>
            </a:pPr>
            <a:endParaRPr lang="en-US" dirty="0"/>
          </a:p>
        </p:txBody>
      </p:sp>
      <p:sp>
        <p:nvSpPr>
          <p:cNvPr id="4" name="Content Placeholder 3">
            <a:extLst>
              <a:ext uri="{FF2B5EF4-FFF2-40B4-BE49-F238E27FC236}">
                <a16:creationId xmlns:a16="http://schemas.microsoft.com/office/drawing/2014/main" id="{E73BD8D0-462E-BE4F-BC2F-7779E0F3D54A}"/>
              </a:ext>
            </a:extLst>
          </p:cNvPr>
          <p:cNvSpPr>
            <a:spLocks noGrp="1"/>
          </p:cNvSpPr>
          <p:nvPr>
            <p:ph sz="half" idx="2"/>
          </p:nvPr>
        </p:nvSpPr>
        <p:spPr/>
        <p:txBody>
          <a:bodyPr/>
          <a:lstStyle/>
          <a:p>
            <a:pPr marL="0" indent="0">
              <a:buNone/>
            </a:pPr>
            <a:r>
              <a:rPr lang="en-US" sz="3200" dirty="0"/>
              <a:t>Hands On</a:t>
            </a:r>
          </a:p>
          <a:p>
            <a:pPr marL="0" indent="0">
              <a:buNone/>
            </a:pPr>
            <a:r>
              <a:rPr lang="en-US" dirty="0"/>
              <a:t>We’ll jump into the AWS console and start creating our cloud networks</a:t>
            </a:r>
          </a:p>
        </p:txBody>
      </p:sp>
      <p:pic>
        <p:nvPicPr>
          <p:cNvPr id="6" name="Graphic 5" descr="Blackboard">
            <a:extLst>
              <a:ext uri="{FF2B5EF4-FFF2-40B4-BE49-F238E27FC236}">
                <a16:creationId xmlns:a16="http://schemas.microsoft.com/office/drawing/2014/main" id="{2210F782-D9E9-714C-8520-6B3BD97515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04003" y="4796650"/>
            <a:ext cx="914400" cy="914400"/>
          </a:xfrm>
          <a:prstGeom prst="rect">
            <a:avLst/>
          </a:prstGeom>
        </p:spPr>
      </p:pic>
      <p:pic>
        <p:nvPicPr>
          <p:cNvPr id="8" name="Graphic 7" descr="Closed book">
            <a:extLst>
              <a:ext uri="{FF2B5EF4-FFF2-40B4-BE49-F238E27FC236}">
                <a16:creationId xmlns:a16="http://schemas.microsoft.com/office/drawing/2014/main" id="{B28E6035-4AFE-2341-8BC7-F19E39B86D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41100" y="4796650"/>
            <a:ext cx="914400" cy="914400"/>
          </a:xfrm>
          <a:prstGeom prst="rect">
            <a:avLst/>
          </a:prstGeom>
        </p:spPr>
      </p:pic>
      <p:pic>
        <p:nvPicPr>
          <p:cNvPr id="10" name="Graphic 9" descr="Open book">
            <a:extLst>
              <a:ext uri="{FF2B5EF4-FFF2-40B4-BE49-F238E27FC236}">
                <a16:creationId xmlns:a16="http://schemas.microsoft.com/office/drawing/2014/main" id="{5FEB0357-E0CB-9749-9FE2-BAC2B4C898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07985" y="4796650"/>
            <a:ext cx="914400" cy="914400"/>
          </a:xfrm>
          <a:prstGeom prst="rect">
            <a:avLst/>
          </a:prstGeom>
        </p:spPr>
      </p:pic>
      <p:pic>
        <p:nvPicPr>
          <p:cNvPr id="12" name="Graphic 11" descr="Laptop">
            <a:extLst>
              <a:ext uri="{FF2B5EF4-FFF2-40B4-BE49-F238E27FC236}">
                <a16:creationId xmlns:a16="http://schemas.microsoft.com/office/drawing/2014/main" id="{F8A221BF-95CA-B94F-8222-C5066BB5705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60441" y="4741045"/>
            <a:ext cx="914400" cy="914400"/>
          </a:xfrm>
          <a:prstGeom prst="rect">
            <a:avLst/>
          </a:prstGeom>
        </p:spPr>
      </p:pic>
      <p:pic>
        <p:nvPicPr>
          <p:cNvPr id="14" name="Graphic 13" descr="Robot">
            <a:extLst>
              <a:ext uri="{FF2B5EF4-FFF2-40B4-BE49-F238E27FC236}">
                <a16:creationId xmlns:a16="http://schemas.microsoft.com/office/drawing/2014/main" id="{30361235-7951-0545-823A-15799BF1BCB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36500" y="4796650"/>
            <a:ext cx="914400" cy="914400"/>
          </a:xfrm>
          <a:prstGeom prst="rect">
            <a:avLst/>
          </a:prstGeom>
        </p:spPr>
      </p:pic>
      <p:pic>
        <p:nvPicPr>
          <p:cNvPr id="18" name="Graphic 17" descr="Cloud Computing">
            <a:extLst>
              <a:ext uri="{FF2B5EF4-FFF2-40B4-BE49-F238E27FC236}">
                <a16:creationId xmlns:a16="http://schemas.microsoft.com/office/drawing/2014/main" id="{03915672-A4B9-7E42-B422-BEE5215634E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12934" y="4796650"/>
            <a:ext cx="914400" cy="914400"/>
          </a:xfrm>
          <a:prstGeom prst="rect">
            <a:avLst/>
          </a:prstGeom>
        </p:spPr>
      </p:pic>
    </p:spTree>
    <p:extLst>
      <p:ext uri="{BB962C8B-B14F-4D97-AF65-F5344CB8AC3E}">
        <p14:creationId xmlns:p14="http://schemas.microsoft.com/office/powerpoint/2010/main" val="1159568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70E34-3A66-AF4D-B65A-5267DE641EEA}"/>
              </a:ext>
            </a:extLst>
          </p:cNvPr>
          <p:cNvSpPr>
            <a:spLocks noGrp="1"/>
          </p:cNvSpPr>
          <p:nvPr>
            <p:ph type="title"/>
          </p:nvPr>
        </p:nvSpPr>
        <p:spPr/>
        <p:txBody>
          <a:bodyPr/>
          <a:lstStyle/>
          <a:p>
            <a:r>
              <a:rPr lang="en-US" dirty="0"/>
              <a:t>What you will create today</a:t>
            </a:r>
          </a:p>
        </p:txBody>
      </p:sp>
      <p:sp>
        <p:nvSpPr>
          <p:cNvPr id="3" name="Rounded Rectangle 2">
            <a:extLst>
              <a:ext uri="{FF2B5EF4-FFF2-40B4-BE49-F238E27FC236}">
                <a16:creationId xmlns:a16="http://schemas.microsoft.com/office/drawing/2014/main" id="{3D290927-414C-BD4D-A729-F910E5354551}"/>
              </a:ext>
            </a:extLst>
          </p:cNvPr>
          <p:cNvSpPr/>
          <p:nvPr/>
        </p:nvSpPr>
        <p:spPr>
          <a:xfrm>
            <a:off x="270790" y="2626879"/>
            <a:ext cx="8835081" cy="370468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VPC</a:t>
            </a:r>
          </a:p>
        </p:txBody>
      </p:sp>
      <p:sp>
        <p:nvSpPr>
          <p:cNvPr id="4" name="Rounded Rectangle 3">
            <a:extLst>
              <a:ext uri="{FF2B5EF4-FFF2-40B4-BE49-F238E27FC236}">
                <a16:creationId xmlns:a16="http://schemas.microsoft.com/office/drawing/2014/main" id="{9A43D2E9-36B0-314A-920D-196E22132E73}"/>
              </a:ext>
            </a:extLst>
          </p:cNvPr>
          <p:cNvSpPr/>
          <p:nvPr/>
        </p:nvSpPr>
        <p:spPr>
          <a:xfrm>
            <a:off x="999838" y="3349749"/>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Private Subnet</a:t>
            </a:r>
          </a:p>
        </p:txBody>
      </p:sp>
      <p:sp>
        <p:nvSpPr>
          <p:cNvPr id="5" name="Rounded Rectangle 4">
            <a:extLst>
              <a:ext uri="{FF2B5EF4-FFF2-40B4-BE49-F238E27FC236}">
                <a16:creationId xmlns:a16="http://schemas.microsoft.com/office/drawing/2014/main" id="{EEB3B6C8-FF86-1044-985B-06D0EF6985C3}"/>
              </a:ext>
            </a:extLst>
          </p:cNvPr>
          <p:cNvSpPr/>
          <p:nvPr/>
        </p:nvSpPr>
        <p:spPr>
          <a:xfrm>
            <a:off x="3685373" y="3349749"/>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Public Subnet</a:t>
            </a:r>
          </a:p>
        </p:txBody>
      </p:sp>
      <p:pic>
        <p:nvPicPr>
          <p:cNvPr id="6" name="Picture 5">
            <a:extLst>
              <a:ext uri="{FF2B5EF4-FFF2-40B4-BE49-F238E27FC236}">
                <a16:creationId xmlns:a16="http://schemas.microsoft.com/office/drawing/2014/main" id="{06B5186E-126F-1E43-A8CC-891A30E6F63D}"/>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9303040" y="3667309"/>
            <a:ext cx="1905000" cy="1533852"/>
          </a:xfrm>
          <a:prstGeom prst="rect">
            <a:avLst/>
          </a:prstGeom>
        </p:spPr>
      </p:pic>
      <p:pic>
        <p:nvPicPr>
          <p:cNvPr id="7" name="Picture 6">
            <a:extLst>
              <a:ext uri="{FF2B5EF4-FFF2-40B4-BE49-F238E27FC236}">
                <a16:creationId xmlns:a16="http://schemas.microsoft.com/office/drawing/2014/main" id="{BCDC7AE0-0E43-F041-8A41-E17EA4CBB991}"/>
              </a:ext>
            </a:extLst>
          </p:cNvPr>
          <p:cNvPicPr>
            <a:picLocks noChangeAspect="1"/>
          </p:cNvPicPr>
          <p:nvPr/>
        </p:nvPicPr>
        <p:blipFill>
          <a:blip r:embed="rId4">
            <a:duotone>
              <a:prstClr val="black"/>
              <a:schemeClr val="accent1">
                <a:tint val="45000"/>
                <a:satMod val="400000"/>
              </a:schemeClr>
            </a:duotone>
          </a:blip>
          <a:stretch>
            <a:fillRect/>
          </a:stretch>
        </p:blipFill>
        <p:spPr>
          <a:xfrm>
            <a:off x="6663172" y="3950108"/>
            <a:ext cx="1189290" cy="1189290"/>
          </a:xfrm>
          <a:prstGeom prst="rect">
            <a:avLst/>
          </a:prstGeom>
        </p:spPr>
      </p:pic>
      <p:sp>
        <p:nvSpPr>
          <p:cNvPr id="14" name="TextBox 13">
            <a:extLst>
              <a:ext uri="{FF2B5EF4-FFF2-40B4-BE49-F238E27FC236}">
                <a16:creationId xmlns:a16="http://schemas.microsoft.com/office/drawing/2014/main" id="{37773D47-EA55-FB48-9C0C-66309E245890}"/>
              </a:ext>
            </a:extLst>
          </p:cNvPr>
          <p:cNvSpPr txBox="1"/>
          <p:nvPr/>
        </p:nvSpPr>
        <p:spPr>
          <a:xfrm>
            <a:off x="9489421" y="4299437"/>
            <a:ext cx="1532238" cy="307777"/>
          </a:xfrm>
          <a:prstGeom prst="rect">
            <a:avLst/>
          </a:prstGeom>
          <a:noFill/>
        </p:spPr>
        <p:txBody>
          <a:bodyPr wrap="square" rtlCol="0">
            <a:spAutoFit/>
          </a:bodyPr>
          <a:lstStyle/>
          <a:p>
            <a:pPr algn="ctr"/>
            <a:r>
              <a:rPr lang="en-US" sz="1400" dirty="0">
                <a:solidFill>
                  <a:schemeClr val="bg1"/>
                </a:solidFill>
              </a:rPr>
              <a:t>Internet</a:t>
            </a:r>
          </a:p>
        </p:txBody>
      </p:sp>
      <p:cxnSp>
        <p:nvCxnSpPr>
          <p:cNvPr id="38" name="Straight Arrow Connector 37">
            <a:extLst>
              <a:ext uri="{FF2B5EF4-FFF2-40B4-BE49-F238E27FC236}">
                <a16:creationId xmlns:a16="http://schemas.microsoft.com/office/drawing/2014/main" id="{18F946F1-5C8F-4E47-ADED-6E055CB9AEB7}"/>
              </a:ext>
            </a:extLst>
          </p:cNvPr>
          <p:cNvCxnSpPr>
            <a:cxnSpLocks/>
          </p:cNvCxnSpPr>
          <p:nvPr/>
        </p:nvCxnSpPr>
        <p:spPr>
          <a:xfrm>
            <a:off x="2531389" y="4534639"/>
            <a:ext cx="1838137"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23" name="Graphic 22">
            <a:extLst>
              <a:ext uri="{FF2B5EF4-FFF2-40B4-BE49-F238E27FC236}">
                <a16:creationId xmlns:a16="http://schemas.microsoft.com/office/drawing/2014/main" id="{E964F019-6B95-E542-B7CD-48255304E24C}"/>
              </a:ext>
            </a:extLst>
          </p:cNvPr>
          <p:cNvPicPr>
            <a:picLocks noChangeAspect="1"/>
          </p:cNvPicPr>
          <p:nvPr/>
        </p:nvPicPr>
        <p:blipFill>
          <a:blip r:embed="rId5">
            <a:duotone>
              <a:schemeClr val="accent1">
                <a:shade val="45000"/>
                <a:satMod val="135000"/>
              </a:schemeClr>
              <a:prstClr val="white"/>
            </a:duotone>
            <a:extLst>
              <a:ext uri="{96DAC541-7B7A-43D3-8B79-37D633B846F1}">
                <asvg:svgBlip xmlns:asvg="http://schemas.microsoft.com/office/drawing/2016/SVG/main" r:embed="rId6"/>
              </a:ext>
            </a:extLst>
          </a:blip>
          <a:stretch>
            <a:fillRect/>
          </a:stretch>
        </p:blipFill>
        <p:spPr>
          <a:xfrm>
            <a:off x="4437448" y="4264942"/>
            <a:ext cx="599412" cy="599412"/>
          </a:xfrm>
          <a:prstGeom prst="rect">
            <a:avLst/>
          </a:prstGeom>
        </p:spPr>
      </p:pic>
      <p:pic>
        <p:nvPicPr>
          <p:cNvPr id="25" name="Graphic 24">
            <a:extLst>
              <a:ext uri="{FF2B5EF4-FFF2-40B4-BE49-F238E27FC236}">
                <a16:creationId xmlns:a16="http://schemas.microsoft.com/office/drawing/2014/main" id="{B0484A8C-264C-794A-BFE2-CC84EC107C8B}"/>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1606585" y="4089691"/>
            <a:ext cx="599412" cy="599412"/>
          </a:xfrm>
          <a:prstGeom prst="rect">
            <a:avLst/>
          </a:prstGeom>
        </p:spPr>
      </p:pic>
      <p:cxnSp>
        <p:nvCxnSpPr>
          <p:cNvPr id="32" name="Straight Arrow Connector 31">
            <a:extLst>
              <a:ext uri="{FF2B5EF4-FFF2-40B4-BE49-F238E27FC236}">
                <a16:creationId xmlns:a16="http://schemas.microsoft.com/office/drawing/2014/main" id="{DED707B5-5FE6-434B-A541-06DC82151FBA}"/>
              </a:ext>
            </a:extLst>
          </p:cNvPr>
          <p:cNvCxnSpPr>
            <a:cxnSpLocks/>
          </p:cNvCxnSpPr>
          <p:nvPr/>
        </p:nvCxnSpPr>
        <p:spPr>
          <a:xfrm>
            <a:off x="5154031" y="4534639"/>
            <a:ext cx="1656043"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35" name="Graphic 34">
            <a:extLst>
              <a:ext uri="{FF2B5EF4-FFF2-40B4-BE49-F238E27FC236}">
                <a16:creationId xmlns:a16="http://schemas.microsoft.com/office/drawing/2014/main" id="{0CDB041E-DB25-E547-9D85-1D5CB2AD1FD0}"/>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1758985" y="4242091"/>
            <a:ext cx="599412" cy="599412"/>
          </a:xfrm>
          <a:prstGeom prst="rect">
            <a:avLst/>
          </a:prstGeom>
        </p:spPr>
      </p:pic>
      <p:pic>
        <p:nvPicPr>
          <p:cNvPr id="40" name="Graphic 39">
            <a:extLst>
              <a:ext uri="{FF2B5EF4-FFF2-40B4-BE49-F238E27FC236}">
                <a16:creationId xmlns:a16="http://schemas.microsoft.com/office/drawing/2014/main" id="{9E6CCBF6-67B9-5345-8459-336F6636E957}"/>
              </a:ext>
            </a:extLst>
          </p:cNvPr>
          <p:cNvPicPr>
            <a:picLocks noChangeAspect="1"/>
          </p:cNvPicPr>
          <p:nvPr/>
        </p:nvPicPr>
        <p:blipFill>
          <a:blip r:embed="rId9">
            <a:duotone>
              <a:prstClr val="black"/>
              <a:schemeClr val="accent1">
                <a:tint val="45000"/>
                <a:satMod val="400000"/>
              </a:schemeClr>
            </a:duotone>
            <a:extLst>
              <a:ext uri="{96DAC541-7B7A-43D3-8B79-37D633B846F1}">
                <asvg:svgBlip xmlns:asvg="http://schemas.microsoft.com/office/drawing/2016/SVG/main" r:embed="rId10"/>
              </a:ext>
            </a:extLst>
          </a:blip>
          <a:stretch>
            <a:fillRect/>
          </a:stretch>
        </p:blipFill>
        <p:spPr>
          <a:xfrm>
            <a:off x="6929690" y="3489990"/>
            <a:ext cx="616504" cy="616504"/>
          </a:xfrm>
          <a:prstGeom prst="rect">
            <a:avLst/>
          </a:prstGeom>
        </p:spPr>
      </p:pic>
      <p:cxnSp>
        <p:nvCxnSpPr>
          <p:cNvPr id="41" name="Straight Arrow Connector 40">
            <a:extLst>
              <a:ext uri="{FF2B5EF4-FFF2-40B4-BE49-F238E27FC236}">
                <a16:creationId xmlns:a16="http://schemas.microsoft.com/office/drawing/2014/main" id="{D6392D1C-6F6E-0842-803D-977A3206E84F}"/>
              </a:ext>
            </a:extLst>
          </p:cNvPr>
          <p:cNvCxnSpPr>
            <a:cxnSpLocks/>
          </p:cNvCxnSpPr>
          <p:nvPr/>
        </p:nvCxnSpPr>
        <p:spPr>
          <a:xfrm>
            <a:off x="7661053" y="4534639"/>
            <a:ext cx="1757267" cy="7158"/>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34" name="TextBox 33">
            <a:extLst>
              <a:ext uri="{FF2B5EF4-FFF2-40B4-BE49-F238E27FC236}">
                <a16:creationId xmlns:a16="http://schemas.microsoft.com/office/drawing/2014/main" id="{7A6D3840-2199-994B-A5E8-79F158ACFB3E}"/>
              </a:ext>
            </a:extLst>
          </p:cNvPr>
          <p:cNvSpPr txBox="1"/>
          <p:nvPr/>
        </p:nvSpPr>
        <p:spPr>
          <a:xfrm>
            <a:off x="9171468" y="1921011"/>
            <a:ext cx="2613929" cy="2062103"/>
          </a:xfrm>
          <a:prstGeom prst="rect">
            <a:avLst/>
          </a:prstGeom>
          <a:solidFill>
            <a:schemeClr val="tx1"/>
          </a:solidFill>
        </p:spPr>
        <p:txBody>
          <a:bodyPr wrap="square" rtlCol="0">
            <a:spAutoFit/>
          </a:bodyPr>
          <a:lstStyle/>
          <a:p>
            <a:r>
              <a:rPr lang="en-US" sz="1600" dirty="0">
                <a:solidFill>
                  <a:schemeClr val="bg1"/>
                </a:solidFill>
              </a:rPr>
              <a:t>VPC + Subnets</a:t>
            </a:r>
          </a:p>
          <a:p>
            <a:r>
              <a:rPr lang="en-US" sz="1600" dirty="0">
                <a:solidFill>
                  <a:schemeClr val="bg1"/>
                </a:solidFill>
              </a:rPr>
              <a:t>Internet Gateway</a:t>
            </a:r>
          </a:p>
          <a:p>
            <a:r>
              <a:rPr lang="en-US" sz="1600" dirty="0">
                <a:solidFill>
                  <a:schemeClr val="bg1"/>
                </a:solidFill>
              </a:rPr>
              <a:t>Private + Public Route Table</a:t>
            </a:r>
          </a:p>
          <a:p>
            <a:r>
              <a:rPr lang="en-US" sz="1600" dirty="0">
                <a:solidFill>
                  <a:schemeClr val="bg1"/>
                </a:solidFill>
              </a:rPr>
              <a:t>NAT Instance</a:t>
            </a:r>
          </a:p>
          <a:p>
            <a:r>
              <a:rPr lang="en-US" sz="1600" dirty="0">
                <a:solidFill>
                  <a:schemeClr val="bg1"/>
                </a:solidFill>
              </a:rPr>
              <a:t>Security Group</a:t>
            </a:r>
          </a:p>
          <a:p>
            <a:r>
              <a:rPr lang="en-US" sz="1600" dirty="0">
                <a:solidFill>
                  <a:schemeClr val="bg1"/>
                </a:solidFill>
              </a:rPr>
              <a:t>Public Load Balancer</a:t>
            </a:r>
          </a:p>
          <a:p>
            <a:r>
              <a:rPr lang="en-US" sz="1600" dirty="0">
                <a:solidFill>
                  <a:schemeClr val="bg1"/>
                </a:solidFill>
              </a:rPr>
              <a:t>Private Servers</a:t>
            </a:r>
          </a:p>
        </p:txBody>
      </p:sp>
      <p:pic>
        <p:nvPicPr>
          <p:cNvPr id="42" name="Graphic 41">
            <a:extLst>
              <a:ext uri="{FF2B5EF4-FFF2-40B4-BE49-F238E27FC236}">
                <a16:creationId xmlns:a16="http://schemas.microsoft.com/office/drawing/2014/main" id="{621E9AAB-B7EE-DF41-80DE-070E378B2C21}"/>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4594200" y="5069158"/>
            <a:ext cx="599412" cy="599412"/>
          </a:xfrm>
          <a:prstGeom prst="rect">
            <a:avLst/>
          </a:prstGeom>
        </p:spPr>
      </p:pic>
      <p:sp>
        <p:nvSpPr>
          <p:cNvPr id="72" name="TextBox 71">
            <a:extLst>
              <a:ext uri="{FF2B5EF4-FFF2-40B4-BE49-F238E27FC236}">
                <a16:creationId xmlns:a16="http://schemas.microsoft.com/office/drawing/2014/main" id="{14E5082D-B4B8-7B47-A876-13E57896487B}"/>
              </a:ext>
            </a:extLst>
          </p:cNvPr>
          <p:cNvSpPr txBox="1"/>
          <p:nvPr/>
        </p:nvSpPr>
        <p:spPr>
          <a:xfrm>
            <a:off x="4647445" y="5230640"/>
            <a:ext cx="506586" cy="261610"/>
          </a:xfrm>
          <a:prstGeom prst="rect">
            <a:avLst/>
          </a:prstGeom>
          <a:noFill/>
        </p:spPr>
        <p:txBody>
          <a:bodyPr wrap="square" rtlCol="0">
            <a:spAutoFit/>
          </a:bodyPr>
          <a:lstStyle/>
          <a:p>
            <a:r>
              <a:rPr lang="en-US" sz="1100" dirty="0">
                <a:solidFill>
                  <a:schemeClr val="bg1"/>
                </a:solidFill>
              </a:rPr>
              <a:t>NAT</a:t>
            </a:r>
          </a:p>
        </p:txBody>
      </p:sp>
      <p:sp>
        <p:nvSpPr>
          <p:cNvPr id="73" name="TextBox 72">
            <a:extLst>
              <a:ext uri="{FF2B5EF4-FFF2-40B4-BE49-F238E27FC236}">
                <a16:creationId xmlns:a16="http://schemas.microsoft.com/office/drawing/2014/main" id="{EE3C62A6-5570-7245-A825-C46BD4A20D00}"/>
              </a:ext>
            </a:extLst>
          </p:cNvPr>
          <p:cNvSpPr txBox="1"/>
          <p:nvPr/>
        </p:nvSpPr>
        <p:spPr>
          <a:xfrm>
            <a:off x="4181082" y="4037827"/>
            <a:ext cx="1334866" cy="261610"/>
          </a:xfrm>
          <a:prstGeom prst="rect">
            <a:avLst/>
          </a:prstGeom>
          <a:noFill/>
        </p:spPr>
        <p:txBody>
          <a:bodyPr wrap="square" rtlCol="0">
            <a:spAutoFit/>
          </a:bodyPr>
          <a:lstStyle/>
          <a:p>
            <a:r>
              <a:rPr lang="en-US" sz="1100" dirty="0">
                <a:solidFill>
                  <a:schemeClr val="bg1"/>
                </a:solidFill>
              </a:rPr>
              <a:t>Load Balancer</a:t>
            </a:r>
          </a:p>
        </p:txBody>
      </p:sp>
      <p:sp>
        <p:nvSpPr>
          <p:cNvPr id="74" name="TextBox 73">
            <a:extLst>
              <a:ext uri="{FF2B5EF4-FFF2-40B4-BE49-F238E27FC236}">
                <a16:creationId xmlns:a16="http://schemas.microsoft.com/office/drawing/2014/main" id="{B418EAA2-87EF-5E48-82AE-77569C6E8AC6}"/>
              </a:ext>
            </a:extLst>
          </p:cNvPr>
          <p:cNvSpPr txBox="1"/>
          <p:nvPr/>
        </p:nvSpPr>
        <p:spPr>
          <a:xfrm>
            <a:off x="1419968" y="4848024"/>
            <a:ext cx="1330892" cy="261610"/>
          </a:xfrm>
          <a:prstGeom prst="rect">
            <a:avLst/>
          </a:prstGeom>
          <a:noFill/>
        </p:spPr>
        <p:txBody>
          <a:bodyPr wrap="square" rtlCol="0">
            <a:spAutoFit/>
          </a:bodyPr>
          <a:lstStyle/>
          <a:p>
            <a:r>
              <a:rPr lang="en-US" sz="1100" dirty="0">
                <a:solidFill>
                  <a:schemeClr val="bg1"/>
                </a:solidFill>
              </a:rPr>
              <a:t>Web Servers</a:t>
            </a:r>
          </a:p>
        </p:txBody>
      </p:sp>
      <p:sp>
        <p:nvSpPr>
          <p:cNvPr id="75" name="TextBox 74">
            <a:extLst>
              <a:ext uri="{FF2B5EF4-FFF2-40B4-BE49-F238E27FC236}">
                <a16:creationId xmlns:a16="http://schemas.microsoft.com/office/drawing/2014/main" id="{2BED776E-51A0-BB4A-BE12-91E98AF18BF9}"/>
              </a:ext>
            </a:extLst>
          </p:cNvPr>
          <p:cNvSpPr txBox="1"/>
          <p:nvPr/>
        </p:nvSpPr>
        <p:spPr>
          <a:xfrm>
            <a:off x="6473124" y="3232506"/>
            <a:ext cx="1422253" cy="261610"/>
          </a:xfrm>
          <a:prstGeom prst="rect">
            <a:avLst/>
          </a:prstGeom>
          <a:noFill/>
        </p:spPr>
        <p:txBody>
          <a:bodyPr wrap="square" rtlCol="0">
            <a:spAutoFit/>
          </a:bodyPr>
          <a:lstStyle/>
          <a:p>
            <a:pPr algn="ctr"/>
            <a:r>
              <a:rPr lang="en-US" sz="1100" dirty="0">
                <a:solidFill>
                  <a:schemeClr val="bg1"/>
                </a:solidFill>
              </a:rPr>
              <a:t>Security Group</a:t>
            </a:r>
          </a:p>
        </p:txBody>
      </p:sp>
      <p:sp>
        <p:nvSpPr>
          <p:cNvPr id="76" name="TextBox 75">
            <a:extLst>
              <a:ext uri="{FF2B5EF4-FFF2-40B4-BE49-F238E27FC236}">
                <a16:creationId xmlns:a16="http://schemas.microsoft.com/office/drawing/2014/main" id="{BF105B5A-34CC-A841-A8C8-E2DBC9C594A0}"/>
              </a:ext>
            </a:extLst>
          </p:cNvPr>
          <p:cNvSpPr txBox="1"/>
          <p:nvPr/>
        </p:nvSpPr>
        <p:spPr>
          <a:xfrm>
            <a:off x="7365957" y="4748960"/>
            <a:ext cx="1567207" cy="261610"/>
          </a:xfrm>
          <a:prstGeom prst="rect">
            <a:avLst/>
          </a:prstGeom>
          <a:noFill/>
        </p:spPr>
        <p:txBody>
          <a:bodyPr wrap="square" rtlCol="0">
            <a:spAutoFit/>
          </a:bodyPr>
          <a:lstStyle/>
          <a:p>
            <a:r>
              <a:rPr lang="en-US" sz="1100" dirty="0">
                <a:solidFill>
                  <a:schemeClr val="bg1"/>
                </a:solidFill>
              </a:rPr>
              <a:t>Public Route Table</a:t>
            </a:r>
          </a:p>
        </p:txBody>
      </p:sp>
      <p:sp>
        <p:nvSpPr>
          <p:cNvPr id="77" name="TextBox 76">
            <a:extLst>
              <a:ext uri="{FF2B5EF4-FFF2-40B4-BE49-F238E27FC236}">
                <a16:creationId xmlns:a16="http://schemas.microsoft.com/office/drawing/2014/main" id="{5E267FDC-C46F-7A45-94A7-513080CBF6F5}"/>
              </a:ext>
            </a:extLst>
          </p:cNvPr>
          <p:cNvSpPr txBox="1"/>
          <p:nvPr/>
        </p:nvSpPr>
        <p:spPr>
          <a:xfrm>
            <a:off x="1359234" y="5426410"/>
            <a:ext cx="1567207" cy="261610"/>
          </a:xfrm>
          <a:prstGeom prst="rect">
            <a:avLst/>
          </a:prstGeom>
          <a:noFill/>
        </p:spPr>
        <p:txBody>
          <a:bodyPr wrap="square" rtlCol="0">
            <a:spAutoFit/>
          </a:bodyPr>
          <a:lstStyle/>
          <a:p>
            <a:r>
              <a:rPr lang="en-US" sz="1100" dirty="0">
                <a:solidFill>
                  <a:schemeClr val="bg1"/>
                </a:solidFill>
              </a:rPr>
              <a:t>Private Route Table</a:t>
            </a:r>
          </a:p>
        </p:txBody>
      </p:sp>
      <p:pic>
        <p:nvPicPr>
          <p:cNvPr id="78" name="Picture 77">
            <a:extLst>
              <a:ext uri="{FF2B5EF4-FFF2-40B4-BE49-F238E27FC236}">
                <a16:creationId xmlns:a16="http://schemas.microsoft.com/office/drawing/2014/main" id="{9058E424-28F7-2446-8DC2-E3FFF7049ED0}"/>
              </a:ext>
            </a:extLst>
          </p:cNvPr>
          <p:cNvPicPr>
            <a:picLocks noChangeAspect="1"/>
          </p:cNvPicPr>
          <p:nvPr/>
        </p:nvPicPr>
        <p:blipFill>
          <a:blip r:embed="rId4">
            <a:duotone>
              <a:prstClr val="black"/>
              <a:schemeClr val="accent1">
                <a:tint val="45000"/>
                <a:satMod val="400000"/>
              </a:schemeClr>
            </a:duotone>
          </a:blip>
          <a:stretch>
            <a:fillRect/>
          </a:stretch>
        </p:blipFill>
        <p:spPr>
          <a:xfrm>
            <a:off x="1787304" y="5016069"/>
            <a:ext cx="542838" cy="542838"/>
          </a:xfrm>
          <a:prstGeom prst="rect">
            <a:avLst/>
          </a:prstGeom>
        </p:spPr>
      </p:pic>
      <p:cxnSp>
        <p:nvCxnSpPr>
          <p:cNvPr id="81" name="Straight Arrow Connector 80">
            <a:extLst>
              <a:ext uri="{FF2B5EF4-FFF2-40B4-BE49-F238E27FC236}">
                <a16:creationId xmlns:a16="http://schemas.microsoft.com/office/drawing/2014/main" id="{ADADB409-6808-8043-872A-4AB481BE74CE}"/>
              </a:ext>
            </a:extLst>
          </p:cNvPr>
          <p:cNvCxnSpPr>
            <a:cxnSpLocks/>
          </p:cNvCxnSpPr>
          <p:nvPr/>
        </p:nvCxnSpPr>
        <p:spPr>
          <a:xfrm flipV="1">
            <a:off x="2330142" y="5365441"/>
            <a:ext cx="2154231" cy="3418"/>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cxnSp>
        <p:nvCxnSpPr>
          <p:cNvPr id="86" name="Straight Arrow Connector 85">
            <a:extLst>
              <a:ext uri="{FF2B5EF4-FFF2-40B4-BE49-F238E27FC236}">
                <a16:creationId xmlns:a16="http://schemas.microsoft.com/office/drawing/2014/main" id="{8A0C696A-9C50-5F47-8D7A-C53BD31BDD9D}"/>
              </a:ext>
            </a:extLst>
          </p:cNvPr>
          <p:cNvCxnSpPr>
            <a:cxnSpLocks/>
          </p:cNvCxnSpPr>
          <p:nvPr/>
        </p:nvCxnSpPr>
        <p:spPr>
          <a:xfrm flipH="1">
            <a:off x="5274783" y="5365442"/>
            <a:ext cx="2011679" cy="0"/>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7CFAE0C-B403-0C45-A3D9-FF779F72077D}"/>
              </a:ext>
            </a:extLst>
          </p:cNvPr>
          <p:cNvCxnSpPr/>
          <p:nvPr/>
        </p:nvCxnSpPr>
        <p:spPr>
          <a:xfrm flipV="1">
            <a:off x="7295606" y="5010570"/>
            <a:ext cx="0" cy="354871"/>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95086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Custom 9">
      <a:dk1>
        <a:srgbClr val="222222"/>
      </a:dk1>
      <a:lt1>
        <a:srgbClr val="FFFFFF"/>
      </a:lt1>
      <a:dk2>
        <a:srgbClr val="313131"/>
      </a:dk2>
      <a:lt2>
        <a:srgbClr val="FEFAC9"/>
      </a:lt2>
      <a:accent1>
        <a:srgbClr val="E56F83"/>
      </a:accent1>
      <a:accent2>
        <a:srgbClr val="F3A447"/>
      </a:accent2>
      <a:accent3>
        <a:srgbClr val="E7BC29"/>
      </a:accent3>
      <a:accent4>
        <a:srgbClr val="92BBD0"/>
      </a:accent4>
      <a:accent5>
        <a:srgbClr val="9C85C0"/>
      </a:accent5>
      <a:accent6>
        <a:srgbClr val="809EC2"/>
      </a:accent6>
      <a:hlink>
        <a:srgbClr val="F7ECFF"/>
      </a:hlink>
      <a:folHlink>
        <a:srgbClr val="7F6F6F"/>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ACECE1E4-636E-48DB-87ED-4A76DC93378F}"/>
    </a:ext>
  </a:extLst>
</a:theme>
</file>

<file path=docProps/app.xml><?xml version="1.0" encoding="utf-8"?>
<Properties xmlns="http://schemas.openxmlformats.org/officeDocument/2006/extended-properties" xmlns:vt="http://schemas.openxmlformats.org/officeDocument/2006/docPropsVTypes">
  <TotalTime>0</TotalTime>
  <Words>908</Words>
  <Application>Microsoft Macintosh PowerPoint</Application>
  <PresentationFormat>Widescreen</PresentationFormat>
  <Paragraphs>149</Paragraphs>
  <Slides>21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Century Gothic</vt:lpstr>
      <vt:lpstr>Wingdings 2</vt:lpstr>
      <vt:lpstr>Quotable</vt:lpstr>
      <vt:lpstr>Cloud Networking</vt:lpstr>
      <vt:lpstr>Welcome!</vt:lpstr>
      <vt:lpstr>PowerPoint Presentation</vt:lpstr>
      <vt:lpstr>Logistics Check List</vt:lpstr>
      <vt:lpstr>Why are you here today?</vt:lpstr>
      <vt:lpstr>PowerPoint Presentation</vt:lpstr>
      <vt:lpstr>PowerPoint Presentation</vt:lpstr>
      <vt:lpstr>Two Modes of Learning</vt:lpstr>
      <vt:lpstr>What you will create today</vt:lpstr>
      <vt:lpstr>Networking 101</vt:lpstr>
      <vt:lpstr>Intro to AWS Networking Resources</vt:lpstr>
      <vt:lpstr>REFRESHER: Networking OSI Model (Open Systems Interconnection)</vt:lpstr>
      <vt:lpstr>IPs and CIDR Ranges</vt:lpstr>
      <vt:lpstr>IP’s in more detail…</vt:lpstr>
      <vt:lpstr>PowerPoint Presentation</vt:lpstr>
      <vt:lpstr>Subnetting</vt:lpstr>
      <vt:lpstr>Let’s Try It Out…</vt:lpstr>
      <vt:lpstr>IP’s in your Cloud Network</vt:lpstr>
      <vt:lpstr>AWS and IP’s</vt:lpstr>
      <vt:lpstr>Morning Tea!</vt:lpstr>
      <vt:lpstr>Let’s Briefly Talk About ‘High Availability’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Networking</dc:title>
  <dc:creator>Franca Moretto</dc:creator>
  <cp:lastModifiedBy>Franca Moretto</cp:lastModifiedBy>
  <cp:revision>1</cp:revision>
  <dcterms:created xsi:type="dcterms:W3CDTF">2019-11-15T04:41:06Z</dcterms:created>
  <dcterms:modified xsi:type="dcterms:W3CDTF">2019-11-15T04:41:45Z</dcterms:modified>
</cp:coreProperties>
</file>